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8" r:id="rId2"/>
    <p:sldId id="262" r:id="rId3"/>
    <p:sldId id="265" r:id="rId4"/>
    <p:sldId id="309" r:id="rId5"/>
    <p:sldId id="263" r:id="rId6"/>
    <p:sldId id="264" r:id="rId7"/>
    <p:sldId id="302" r:id="rId8"/>
    <p:sldId id="289" r:id="rId9"/>
    <p:sldId id="266" r:id="rId10"/>
    <p:sldId id="269" r:id="rId11"/>
    <p:sldId id="292" r:id="rId12"/>
    <p:sldId id="303" r:id="rId13"/>
    <p:sldId id="260" r:id="rId14"/>
    <p:sldId id="297" r:id="rId15"/>
    <p:sldId id="304" r:id="rId16"/>
    <p:sldId id="270" r:id="rId17"/>
    <p:sldId id="281" r:id="rId18"/>
    <p:sldId id="313" r:id="rId19"/>
    <p:sldId id="273" r:id="rId20"/>
    <p:sldId id="274" r:id="rId21"/>
    <p:sldId id="294" r:id="rId22"/>
    <p:sldId id="267" r:id="rId23"/>
    <p:sldId id="305" r:id="rId24"/>
    <p:sldId id="293" r:id="rId25"/>
    <p:sldId id="308" r:id="rId26"/>
    <p:sldId id="306" r:id="rId27"/>
    <p:sldId id="307" r:id="rId28"/>
    <p:sldId id="315" r:id="rId29"/>
    <p:sldId id="311" r:id="rId30"/>
    <p:sldId id="312" r:id="rId31"/>
    <p:sldId id="310" r:id="rId32"/>
    <p:sldId id="31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B3E7"/>
    <a:srgbClr val="E57200"/>
    <a:srgbClr val="FFBA00"/>
    <a:srgbClr val="696969"/>
    <a:srgbClr val="C4D600"/>
    <a:srgbClr val="6BCA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75592" autoAdjust="0"/>
  </p:normalViewPr>
  <p:slideViewPr>
    <p:cSldViewPr>
      <p:cViewPr varScale="1">
        <p:scale>
          <a:sx n="82" d="100"/>
          <a:sy n="82" d="100"/>
        </p:scale>
        <p:origin x="238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6136D8-E5DC-4447-B9F1-09ED4963F1F8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6D9EA-FBA5-4EA7-9DA4-742299D70503}">
      <dgm:prSet phldrT="[Text]" custT="1"/>
      <dgm:spPr>
        <a:ln>
          <a:solidFill>
            <a:srgbClr val="6BCABA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gm:t>
    </dgm:pt>
    <dgm:pt modelId="{173D704D-CD42-4EE9-8C02-5B5F5D5E8795}" type="parTrans" cxnId="{7BE09F77-FFA7-4D8D-BB9F-A6AFDD84CD48}">
      <dgm:prSet/>
      <dgm:spPr/>
      <dgm:t>
        <a:bodyPr/>
        <a:lstStyle/>
        <a:p>
          <a:endParaRPr lang="en-US"/>
        </a:p>
      </dgm:t>
    </dgm:pt>
    <dgm:pt modelId="{13FA0B21-A72C-4EB5-A027-2A06ADDF37BD}" type="sibTrans" cxnId="{7BE09F77-FFA7-4D8D-BB9F-A6AFDD84CD48}">
      <dgm:prSet/>
      <dgm:spPr/>
      <dgm:t>
        <a:bodyPr/>
        <a:lstStyle/>
        <a:p>
          <a:endParaRPr lang="en-US"/>
        </a:p>
      </dgm:t>
    </dgm:pt>
    <dgm:pt modelId="{1A174726-22F0-4E06-880F-EC29F85658A2}">
      <dgm:prSet phldrT="[Text]" custT="1"/>
      <dgm:spPr>
        <a:ln>
          <a:solidFill>
            <a:srgbClr val="C4D600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gm:t>
    </dgm:pt>
    <dgm:pt modelId="{694EEE1E-2210-41A1-97CA-1FCDF73130DD}" type="parTrans" cxnId="{BCDAE6E7-D34E-4B23-8E22-CBF611F08A9C}">
      <dgm:prSet/>
      <dgm:spPr/>
      <dgm:t>
        <a:bodyPr/>
        <a:lstStyle/>
        <a:p>
          <a:endParaRPr lang="en-US"/>
        </a:p>
      </dgm:t>
    </dgm:pt>
    <dgm:pt modelId="{329718F0-CCB2-45C8-95C5-50AE3D1B30E7}" type="sibTrans" cxnId="{BCDAE6E7-D34E-4B23-8E22-CBF611F08A9C}">
      <dgm:prSet/>
      <dgm:spPr/>
      <dgm:t>
        <a:bodyPr/>
        <a:lstStyle/>
        <a:p>
          <a:endParaRPr lang="en-US"/>
        </a:p>
      </dgm:t>
    </dgm:pt>
    <dgm:pt modelId="{FFFFFFEF-4F1F-42F6-8F38-A2CE79607D36}">
      <dgm:prSet custT="1"/>
      <dgm:spPr>
        <a:ln>
          <a:solidFill>
            <a:srgbClr val="E57200"/>
          </a:solidFill>
        </a:ln>
      </dgm:spPr>
      <dgm:t>
        <a:bodyPr/>
        <a:lstStyle/>
        <a:p>
          <a:endParaRPr lang="en-US" sz="1600" b="1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3DDB78-647B-42B6-A995-F2435AF9F891}" type="parTrans" cxnId="{F0206989-C813-43EA-9BE1-F95D5DB019FD}">
      <dgm:prSet/>
      <dgm:spPr/>
      <dgm:t>
        <a:bodyPr/>
        <a:lstStyle/>
        <a:p>
          <a:endParaRPr lang="en-US"/>
        </a:p>
      </dgm:t>
    </dgm:pt>
    <dgm:pt modelId="{B3DE7AE5-DAFB-4F21-BF0D-01DEA0B351A8}" type="sibTrans" cxnId="{F0206989-C813-43EA-9BE1-F95D5DB019FD}">
      <dgm:prSet/>
      <dgm:spPr/>
      <dgm:t>
        <a:bodyPr/>
        <a:lstStyle/>
        <a:p>
          <a:endParaRPr lang="en-US"/>
        </a:p>
      </dgm:t>
    </dgm:pt>
    <dgm:pt modelId="{3A185DB9-2EAC-4453-8522-4557592DC2DE}">
      <dgm:prSet custT="1"/>
      <dgm:spPr>
        <a:ln>
          <a:solidFill>
            <a:srgbClr val="69B3E7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gm:t>
    </dgm:pt>
    <dgm:pt modelId="{22AF7882-82CA-4718-9939-4A4DA9A5E05B}" type="parTrans" cxnId="{17A753E3-D328-44E2-A6B0-00BC5F5AA011}">
      <dgm:prSet/>
      <dgm:spPr/>
      <dgm:t>
        <a:bodyPr/>
        <a:lstStyle/>
        <a:p>
          <a:endParaRPr lang="en-US"/>
        </a:p>
      </dgm:t>
    </dgm:pt>
    <dgm:pt modelId="{BC1E0BB7-4D27-422A-A9F6-2A0836981318}" type="sibTrans" cxnId="{17A753E3-D328-44E2-A6B0-00BC5F5AA011}">
      <dgm:prSet/>
      <dgm:spPr/>
      <dgm:t>
        <a:bodyPr/>
        <a:lstStyle/>
        <a:p>
          <a:endParaRPr lang="en-US"/>
        </a:p>
      </dgm:t>
    </dgm:pt>
    <dgm:pt modelId="{DD084B3B-C12B-4ACF-8CBF-7CBEC4A05F3D}">
      <dgm:prSet phldrT="[Text]" custT="1"/>
      <dgm:spPr>
        <a:ln>
          <a:solidFill>
            <a:srgbClr val="FFBA00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gm:t>
    </dgm:pt>
    <dgm:pt modelId="{A935B651-4C5C-4B07-8A31-D8A031F7B70A}" type="sibTrans" cxnId="{4C803860-1ECD-45DD-B215-FAB3A6FDF089}">
      <dgm:prSet/>
      <dgm:spPr/>
      <dgm:t>
        <a:bodyPr/>
        <a:lstStyle/>
        <a:p>
          <a:endParaRPr lang="en-US"/>
        </a:p>
      </dgm:t>
    </dgm:pt>
    <dgm:pt modelId="{3A294D3C-244C-4ACA-8600-F5A002F058FF}" type="parTrans" cxnId="{4C803860-1ECD-45DD-B215-FAB3A6FDF089}">
      <dgm:prSet/>
      <dgm:spPr/>
      <dgm:t>
        <a:bodyPr/>
        <a:lstStyle/>
        <a:p>
          <a:endParaRPr lang="en-US"/>
        </a:p>
      </dgm:t>
    </dgm:pt>
    <dgm:pt modelId="{5D5C7E8B-636A-4421-9F42-3963B9F14E4C}" type="pres">
      <dgm:prSet presAssocID="{476136D8-E5DC-4447-B9F1-09ED4963F1F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16D280F3-005C-4448-A06E-3660A8DCBEFF}" type="pres">
      <dgm:prSet presAssocID="{3A185DB9-2EAC-4453-8522-4557592DC2DE}" presName="Accent5" presStyleCnt="0"/>
      <dgm:spPr/>
    </dgm:pt>
    <dgm:pt modelId="{E99923A2-A17C-43E8-826A-F1137FB2A209}" type="pres">
      <dgm:prSet presAssocID="{3A185DB9-2EAC-4453-8522-4557592DC2DE}" presName="Accent" presStyleLbl="node1" presStyleIdx="0" presStyleCnt="5" custLinFactY="17922" custLinFactNeighborX="-39406" custLinFactNeighborY="100000"/>
      <dgm:spPr>
        <a:solidFill>
          <a:srgbClr val="69B3E7"/>
        </a:solidFill>
      </dgm:spPr>
    </dgm:pt>
    <dgm:pt modelId="{290D62B6-6FC7-4981-8B7F-C9C89C985B3E}" type="pres">
      <dgm:prSet presAssocID="{3A185DB9-2EAC-4453-8522-4557592DC2DE}" presName="ParentBackground5" presStyleCnt="0"/>
      <dgm:spPr/>
    </dgm:pt>
    <dgm:pt modelId="{CF3BFF98-45E7-400B-AC00-743A8B97E9AD}" type="pres">
      <dgm:prSet presAssocID="{3A185DB9-2EAC-4453-8522-4557592DC2DE}" presName="ParentBackground" presStyleLbl="fgAcc1" presStyleIdx="0" presStyleCnt="5" custLinFactY="27298" custLinFactNeighborX="-42613" custLinFactNeighborY="100000"/>
      <dgm:spPr/>
    </dgm:pt>
    <dgm:pt modelId="{70CEBCB0-F95A-4AE5-8216-12222136D305}" type="pres">
      <dgm:prSet presAssocID="{3A185DB9-2EAC-4453-8522-4557592DC2DE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570C471-05CF-4232-8510-33E4545D972D}" type="pres">
      <dgm:prSet presAssocID="{FFFFFFEF-4F1F-42F6-8F38-A2CE79607D36}" presName="Accent4" presStyleCnt="0"/>
      <dgm:spPr/>
    </dgm:pt>
    <dgm:pt modelId="{03D7814C-7F0B-43C1-A1FA-46687F7F61BF}" type="pres">
      <dgm:prSet presAssocID="{FFFFFFEF-4F1F-42F6-8F38-A2CE79607D36}" presName="Accent" presStyleLbl="node1" presStyleIdx="1" presStyleCnt="5" custAng="1325891" custLinFactNeighborX="-24833" custLinFactNeighborY="45894"/>
      <dgm:spPr>
        <a:solidFill>
          <a:srgbClr val="E57200"/>
        </a:solidFill>
      </dgm:spPr>
    </dgm:pt>
    <dgm:pt modelId="{62A62DD1-66B7-455D-A668-DD8587224222}" type="pres">
      <dgm:prSet presAssocID="{FFFFFFEF-4F1F-42F6-8F38-A2CE79607D36}" presName="ParentBackground4" presStyleCnt="0"/>
      <dgm:spPr/>
    </dgm:pt>
    <dgm:pt modelId="{224B910C-7326-4C42-BC08-F43AC5AE9573}" type="pres">
      <dgm:prSet presAssocID="{FFFFFFEF-4F1F-42F6-8F38-A2CE79607D36}" presName="ParentBackground" presStyleLbl="fgAcc1" presStyleIdx="1" presStyleCnt="5" custLinFactNeighborX="-37617" custLinFactNeighborY="69544"/>
      <dgm:spPr/>
    </dgm:pt>
    <dgm:pt modelId="{B186D7B4-EC4E-4785-825A-65FB8FFDF1A6}" type="pres">
      <dgm:prSet presAssocID="{FFFFFFEF-4F1F-42F6-8F38-A2CE79607D36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7740C12-487F-47ED-85E2-0D03F5A903A5}" type="pres">
      <dgm:prSet presAssocID="{1A174726-22F0-4E06-880F-EC29F85658A2}" presName="Accent3" presStyleCnt="0"/>
      <dgm:spPr/>
    </dgm:pt>
    <dgm:pt modelId="{C721762F-8544-4011-BFAE-571D7E09D1A7}" type="pres">
      <dgm:prSet presAssocID="{1A174726-22F0-4E06-880F-EC29F85658A2}" presName="Accent" presStyleLbl="node1" presStyleIdx="2" presStyleCnt="5" custAng="1161311" custLinFactNeighborX="-16283" custLinFactNeighborY="7182"/>
      <dgm:spPr>
        <a:solidFill>
          <a:srgbClr val="C4D600"/>
        </a:solidFill>
      </dgm:spPr>
    </dgm:pt>
    <dgm:pt modelId="{488184FB-8B0A-4F49-85AE-5AFFF7F3C420}" type="pres">
      <dgm:prSet presAssocID="{1A174726-22F0-4E06-880F-EC29F85658A2}" presName="ParentBackground3" presStyleCnt="0"/>
      <dgm:spPr/>
    </dgm:pt>
    <dgm:pt modelId="{87A44EB2-86EF-494D-BAC1-9F985F13A53C}" type="pres">
      <dgm:prSet presAssocID="{1A174726-22F0-4E06-880F-EC29F85658A2}" presName="ParentBackground" presStyleLbl="fgAcc1" presStyleIdx="2" presStyleCnt="5" custLinFactNeighborX="-24666" custLinFactNeighborY="10884"/>
      <dgm:spPr/>
    </dgm:pt>
    <dgm:pt modelId="{F3627F22-2A39-4D07-9F8F-270425EFE700}" type="pres">
      <dgm:prSet presAssocID="{1A174726-22F0-4E06-880F-EC29F85658A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0CC2F9A-A756-435C-A703-FAEFB5C04BBC}" type="pres">
      <dgm:prSet presAssocID="{BA16D9EA-FBA5-4EA7-9DA4-742299D70503}" presName="Accent2" presStyleCnt="0"/>
      <dgm:spPr/>
    </dgm:pt>
    <dgm:pt modelId="{1B03E949-6AEA-444E-8678-83F838243DF4}" type="pres">
      <dgm:prSet presAssocID="{BA16D9EA-FBA5-4EA7-9DA4-742299D70503}" presName="Accent" presStyleLbl="node1" presStyleIdx="3" presStyleCnt="5" custAng="1267443" custLinFactNeighborX="-4507" custLinFactNeighborY="-34755"/>
      <dgm:spPr>
        <a:solidFill>
          <a:srgbClr val="6BCABA"/>
        </a:solidFill>
      </dgm:spPr>
    </dgm:pt>
    <dgm:pt modelId="{2B9DB322-7AA7-4A8A-BB31-D7C8FF73E0BB}" type="pres">
      <dgm:prSet presAssocID="{BA16D9EA-FBA5-4EA7-9DA4-742299D70503}" presName="ParentBackground2" presStyleCnt="0"/>
      <dgm:spPr/>
    </dgm:pt>
    <dgm:pt modelId="{D308FE90-18FB-4BD7-B640-A709A6A2CC89}" type="pres">
      <dgm:prSet presAssocID="{BA16D9EA-FBA5-4EA7-9DA4-742299D70503}" presName="ParentBackground" presStyleLbl="fgAcc1" presStyleIdx="3" presStyleCnt="5" custLinFactNeighborX="-6827" custLinFactNeighborY="-52665"/>
      <dgm:spPr/>
    </dgm:pt>
    <dgm:pt modelId="{9E807777-1872-401E-9E93-17C17A9810EC}" type="pres">
      <dgm:prSet presAssocID="{BA16D9EA-FBA5-4EA7-9DA4-742299D70503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58663CE-FA54-449E-86E9-44828B061061}" type="pres">
      <dgm:prSet presAssocID="{DD084B3B-C12B-4ACF-8CBF-7CBEC4A05F3D}" presName="Accent1" presStyleCnt="0"/>
      <dgm:spPr/>
    </dgm:pt>
    <dgm:pt modelId="{BBFF333A-503A-49C4-85FD-B5D1E192DC0C}" type="pres">
      <dgm:prSet presAssocID="{DD084B3B-C12B-4ACF-8CBF-7CBEC4A05F3D}" presName="Accent" presStyleLbl="node1" presStyleIdx="4" presStyleCnt="5" custAng="1229279" custLinFactNeighborX="4044" custLinFactNeighborY="-76687"/>
      <dgm:spPr>
        <a:solidFill>
          <a:srgbClr val="FFBA00"/>
        </a:solidFill>
      </dgm:spPr>
    </dgm:pt>
    <dgm:pt modelId="{BB6A80C3-064D-4273-8D29-38DA7D856B2A}" type="pres">
      <dgm:prSet presAssocID="{DD084B3B-C12B-4ACF-8CBF-7CBEC4A05F3D}" presName="ParentBackground1" presStyleCnt="0"/>
      <dgm:spPr/>
    </dgm:pt>
    <dgm:pt modelId="{FE84E44A-8011-4709-938A-43AE455FE578}" type="pres">
      <dgm:prSet presAssocID="{DD084B3B-C12B-4ACF-8CBF-7CBEC4A05F3D}" presName="ParentBackground" presStyleLbl="fgAcc1" presStyleIdx="4" presStyleCnt="5" custLinFactY="-13558" custLinFactNeighborX="6125" custLinFactNeighborY="-100000"/>
      <dgm:spPr/>
    </dgm:pt>
    <dgm:pt modelId="{67C91A06-2150-458F-AB87-C52A7C4B44B3}" type="pres">
      <dgm:prSet presAssocID="{DD084B3B-C12B-4ACF-8CBF-7CBEC4A05F3D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4281D90A-338E-415C-A65F-3B9407735053}" type="presOf" srcId="{3A185DB9-2EAC-4453-8522-4557592DC2DE}" destId="{CF3BFF98-45E7-400B-AC00-743A8B97E9AD}" srcOrd="0" destOrd="0" presId="urn:microsoft.com/office/officeart/2011/layout/CircleProcess"/>
    <dgm:cxn modelId="{8D76DF22-8445-48F5-BE89-DA3D9F4707CE}" type="presOf" srcId="{1A174726-22F0-4E06-880F-EC29F85658A2}" destId="{87A44EB2-86EF-494D-BAC1-9F985F13A53C}" srcOrd="0" destOrd="0" presId="urn:microsoft.com/office/officeart/2011/layout/CircleProcess"/>
    <dgm:cxn modelId="{1E59372B-AE43-41E8-9001-F3C7EBD2D2F7}" type="presOf" srcId="{DD084B3B-C12B-4ACF-8CBF-7CBEC4A05F3D}" destId="{67C91A06-2150-458F-AB87-C52A7C4B44B3}" srcOrd="1" destOrd="0" presId="urn:microsoft.com/office/officeart/2011/layout/CircleProcess"/>
    <dgm:cxn modelId="{4C803860-1ECD-45DD-B215-FAB3A6FDF089}" srcId="{476136D8-E5DC-4447-B9F1-09ED4963F1F8}" destId="{DD084B3B-C12B-4ACF-8CBF-7CBEC4A05F3D}" srcOrd="0" destOrd="0" parTransId="{3A294D3C-244C-4ACA-8600-F5A002F058FF}" sibTransId="{A935B651-4C5C-4B07-8A31-D8A031F7B70A}"/>
    <dgm:cxn modelId="{9A423665-522F-406C-AA51-393C993D0116}" type="presOf" srcId="{BA16D9EA-FBA5-4EA7-9DA4-742299D70503}" destId="{9E807777-1872-401E-9E93-17C17A9810EC}" srcOrd="1" destOrd="0" presId="urn:microsoft.com/office/officeart/2011/layout/CircleProcess"/>
    <dgm:cxn modelId="{C40AFF6D-BB3F-471E-A860-4E54EAE328FD}" type="presOf" srcId="{DD084B3B-C12B-4ACF-8CBF-7CBEC4A05F3D}" destId="{FE84E44A-8011-4709-938A-43AE455FE578}" srcOrd="0" destOrd="0" presId="urn:microsoft.com/office/officeart/2011/layout/CircleProcess"/>
    <dgm:cxn modelId="{7BE09F77-FFA7-4D8D-BB9F-A6AFDD84CD48}" srcId="{476136D8-E5DC-4447-B9F1-09ED4963F1F8}" destId="{BA16D9EA-FBA5-4EA7-9DA4-742299D70503}" srcOrd="1" destOrd="0" parTransId="{173D704D-CD42-4EE9-8C02-5B5F5D5E8795}" sibTransId="{13FA0B21-A72C-4EB5-A027-2A06ADDF37BD}"/>
    <dgm:cxn modelId="{8E311F7D-0CAA-4CEB-B06D-66F9511F493A}" type="presOf" srcId="{476136D8-E5DC-4447-B9F1-09ED4963F1F8}" destId="{5D5C7E8B-636A-4421-9F42-3963B9F14E4C}" srcOrd="0" destOrd="0" presId="urn:microsoft.com/office/officeart/2011/layout/CircleProcess"/>
    <dgm:cxn modelId="{3FB59582-5245-42E1-A005-1FF240526A55}" type="presOf" srcId="{FFFFFFEF-4F1F-42F6-8F38-A2CE79607D36}" destId="{224B910C-7326-4C42-BC08-F43AC5AE9573}" srcOrd="0" destOrd="0" presId="urn:microsoft.com/office/officeart/2011/layout/CircleProcess"/>
    <dgm:cxn modelId="{F0206989-C813-43EA-9BE1-F95D5DB019FD}" srcId="{476136D8-E5DC-4447-B9F1-09ED4963F1F8}" destId="{FFFFFFEF-4F1F-42F6-8F38-A2CE79607D36}" srcOrd="3" destOrd="0" parTransId="{BB3DDB78-647B-42B6-A995-F2435AF9F891}" sibTransId="{B3DE7AE5-DAFB-4F21-BF0D-01DEA0B351A8}"/>
    <dgm:cxn modelId="{EC9505A3-37C8-4A15-AC9F-46D1273A6254}" type="presOf" srcId="{FFFFFFEF-4F1F-42F6-8F38-A2CE79607D36}" destId="{B186D7B4-EC4E-4785-825A-65FB8FFDF1A6}" srcOrd="1" destOrd="0" presId="urn:microsoft.com/office/officeart/2011/layout/CircleProcess"/>
    <dgm:cxn modelId="{64C4BBB7-0EBB-4593-8337-96F13CA05031}" type="presOf" srcId="{1A174726-22F0-4E06-880F-EC29F85658A2}" destId="{F3627F22-2A39-4D07-9F8F-270425EFE700}" srcOrd="1" destOrd="0" presId="urn:microsoft.com/office/officeart/2011/layout/CircleProcess"/>
    <dgm:cxn modelId="{4E192DC2-7CB8-45D3-B06F-2EDBF54AF68C}" type="presOf" srcId="{3A185DB9-2EAC-4453-8522-4557592DC2DE}" destId="{70CEBCB0-F95A-4AE5-8216-12222136D305}" srcOrd="1" destOrd="0" presId="urn:microsoft.com/office/officeart/2011/layout/CircleProcess"/>
    <dgm:cxn modelId="{DF70D8DB-87D6-48B4-9E33-116FA921D666}" type="presOf" srcId="{BA16D9EA-FBA5-4EA7-9DA4-742299D70503}" destId="{D308FE90-18FB-4BD7-B640-A709A6A2CC89}" srcOrd="0" destOrd="0" presId="urn:microsoft.com/office/officeart/2011/layout/CircleProcess"/>
    <dgm:cxn modelId="{17A753E3-D328-44E2-A6B0-00BC5F5AA011}" srcId="{476136D8-E5DC-4447-B9F1-09ED4963F1F8}" destId="{3A185DB9-2EAC-4453-8522-4557592DC2DE}" srcOrd="4" destOrd="0" parTransId="{22AF7882-82CA-4718-9939-4A4DA9A5E05B}" sibTransId="{BC1E0BB7-4D27-422A-A9F6-2A0836981318}"/>
    <dgm:cxn modelId="{BCDAE6E7-D34E-4B23-8E22-CBF611F08A9C}" srcId="{476136D8-E5DC-4447-B9F1-09ED4963F1F8}" destId="{1A174726-22F0-4E06-880F-EC29F85658A2}" srcOrd="2" destOrd="0" parTransId="{694EEE1E-2210-41A1-97CA-1FCDF73130DD}" sibTransId="{329718F0-CCB2-45C8-95C5-50AE3D1B30E7}"/>
    <dgm:cxn modelId="{3D793CEE-F6E7-4632-9A7D-7E2E9AC2592D}" type="presParOf" srcId="{5D5C7E8B-636A-4421-9F42-3963B9F14E4C}" destId="{16D280F3-005C-4448-A06E-3660A8DCBEFF}" srcOrd="0" destOrd="0" presId="urn:microsoft.com/office/officeart/2011/layout/CircleProcess"/>
    <dgm:cxn modelId="{6F98DAAF-1B0B-4190-A0DA-BA66D20DB4AA}" type="presParOf" srcId="{16D280F3-005C-4448-A06E-3660A8DCBEFF}" destId="{E99923A2-A17C-43E8-826A-F1137FB2A209}" srcOrd="0" destOrd="0" presId="urn:microsoft.com/office/officeart/2011/layout/CircleProcess"/>
    <dgm:cxn modelId="{8A7CD8B5-CD67-42A5-9DFE-E736E6F46200}" type="presParOf" srcId="{5D5C7E8B-636A-4421-9F42-3963B9F14E4C}" destId="{290D62B6-6FC7-4981-8B7F-C9C89C985B3E}" srcOrd="1" destOrd="0" presId="urn:microsoft.com/office/officeart/2011/layout/CircleProcess"/>
    <dgm:cxn modelId="{34BB7684-3237-48B3-9325-1ADE65AF1AA2}" type="presParOf" srcId="{290D62B6-6FC7-4981-8B7F-C9C89C985B3E}" destId="{CF3BFF98-45E7-400B-AC00-743A8B97E9AD}" srcOrd="0" destOrd="0" presId="urn:microsoft.com/office/officeart/2011/layout/CircleProcess"/>
    <dgm:cxn modelId="{C5D07922-21EE-40E9-AF53-B99680D9465A}" type="presParOf" srcId="{5D5C7E8B-636A-4421-9F42-3963B9F14E4C}" destId="{70CEBCB0-F95A-4AE5-8216-12222136D305}" srcOrd="2" destOrd="0" presId="urn:microsoft.com/office/officeart/2011/layout/CircleProcess"/>
    <dgm:cxn modelId="{2567C046-BCC7-4BA9-B334-ED8CA8392403}" type="presParOf" srcId="{5D5C7E8B-636A-4421-9F42-3963B9F14E4C}" destId="{C570C471-05CF-4232-8510-33E4545D972D}" srcOrd="3" destOrd="0" presId="urn:microsoft.com/office/officeart/2011/layout/CircleProcess"/>
    <dgm:cxn modelId="{1B37CDE2-62CB-4B93-8622-695ACDBE5D84}" type="presParOf" srcId="{C570C471-05CF-4232-8510-33E4545D972D}" destId="{03D7814C-7F0B-43C1-A1FA-46687F7F61BF}" srcOrd="0" destOrd="0" presId="urn:microsoft.com/office/officeart/2011/layout/CircleProcess"/>
    <dgm:cxn modelId="{CB8C444B-C4A4-4F95-9DFA-B4A71E606B39}" type="presParOf" srcId="{5D5C7E8B-636A-4421-9F42-3963B9F14E4C}" destId="{62A62DD1-66B7-455D-A668-DD8587224222}" srcOrd="4" destOrd="0" presId="urn:microsoft.com/office/officeart/2011/layout/CircleProcess"/>
    <dgm:cxn modelId="{9B59F058-65BE-4C28-B619-516B3E3FC9A7}" type="presParOf" srcId="{62A62DD1-66B7-455D-A668-DD8587224222}" destId="{224B910C-7326-4C42-BC08-F43AC5AE9573}" srcOrd="0" destOrd="0" presId="urn:microsoft.com/office/officeart/2011/layout/CircleProcess"/>
    <dgm:cxn modelId="{C93DBEBD-CB4D-4021-9220-1E8E48982343}" type="presParOf" srcId="{5D5C7E8B-636A-4421-9F42-3963B9F14E4C}" destId="{B186D7B4-EC4E-4785-825A-65FB8FFDF1A6}" srcOrd="5" destOrd="0" presId="urn:microsoft.com/office/officeart/2011/layout/CircleProcess"/>
    <dgm:cxn modelId="{F0C26FAD-CA2D-4601-8ABA-F460E9D98DFA}" type="presParOf" srcId="{5D5C7E8B-636A-4421-9F42-3963B9F14E4C}" destId="{97740C12-487F-47ED-85E2-0D03F5A903A5}" srcOrd="6" destOrd="0" presId="urn:microsoft.com/office/officeart/2011/layout/CircleProcess"/>
    <dgm:cxn modelId="{CD7A37B8-9209-4EC8-95ED-07FDDDC101C7}" type="presParOf" srcId="{97740C12-487F-47ED-85E2-0D03F5A903A5}" destId="{C721762F-8544-4011-BFAE-571D7E09D1A7}" srcOrd="0" destOrd="0" presId="urn:microsoft.com/office/officeart/2011/layout/CircleProcess"/>
    <dgm:cxn modelId="{8EB5A335-44BE-4FFD-A899-44EC13B09552}" type="presParOf" srcId="{5D5C7E8B-636A-4421-9F42-3963B9F14E4C}" destId="{488184FB-8B0A-4F49-85AE-5AFFF7F3C420}" srcOrd="7" destOrd="0" presId="urn:microsoft.com/office/officeart/2011/layout/CircleProcess"/>
    <dgm:cxn modelId="{8A55E527-724E-4DE4-AA5B-CFE9D2C6DA26}" type="presParOf" srcId="{488184FB-8B0A-4F49-85AE-5AFFF7F3C420}" destId="{87A44EB2-86EF-494D-BAC1-9F985F13A53C}" srcOrd="0" destOrd="0" presId="urn:microsoft.com/office/officeart/2011/layout/CircleProcess"/>
    <dgm:cxn modelId="{8B526010-F746-4232-9E23-76759E88952B}" type="presParOf" srcId="{5D5C7E8B-636A-4421-9F42-3963B9F14E4C}" destId="{F3627F22-2A39-4D07-9F8F-270425EFE700}" srcOrd="8" destOrd="0" presId="urn:microsoft.com/office/officeart/2011/layout/CircleProcess"/>
    <dgm:cxn modelId="{D1D4693E-2A7D-41AC-9665-7CD5654E5B28}" type="presParOf" srcId="{5D5C7E8B-636A-4421-9F42-3963B9F14E4C}" destId="{B0CC2F9A-A756-435C-A703-FAEFB5C04BBC}" srcOrd="9" destOrd="0" presId="urn:microsoft.com/office/officeart/2011/layout/CircleProcess"/>
    <dgm:cxn modelId="{899C08DF-1B5A-4CB3-A5AA-B2F23736D3E6}" type="presParOf" srcId="{B0CC2F9A-A756-435C-A703-FAEFB5C04BBC}" destId="{1B03E949-6AEA-444E-8678-83F838243DF4}" srcOrd="0" destOrd="0" presId="urn:microsoft.com/office/officeart/2011/layout/CircleProcess"/>
    <dgm:cxn modelId="{70096ADA-39E0-40B8-9C72-B24A58E5C123}" type="presParOf" srcId="{5D5C7E8B-636A-4421-9F42-3963B9F14E4C}" destId="{2B9DB322-7AA7-4A8A-BB31-D7C8FF73E0BB}" srcOrd="10" destOrd="0" presId="urn:microsoft.com/office/officeart/2011/layout/CircleProcess"/>
    <dgm:cxn modelId="{EFDCA3FD-7AF0-48AC-9255-AAEDE6EC2AEE}" type="presParOf" srcId="{2B9DB322-7AA7-4A8A-BB31-D7C8FF73E0BB}" destId="{D308FE90-18FB-4BD7-B640-A709A6A2CC89}" srcOrd="0" destOrd="0" presId="urn:microsoft.com/office/officeart/2011/layout/CircleProcess"/>
    <dgm:cxn modelId="{F2BB0C3B-A109-4C28-9747-3D86C0636DD4}" type="presParOf" srcId="{5D5C7E8B-636A-4421-9F42-3963B9F14E4C}" destId="{9E807777-1872-401E-9E93-17C17A9810EC}" srcOrd="11" destOrd="0" presId="urn:microsoft.com/office/officeart/2011/layout/CircleProcess"/>
    <dgm:cxn modelId="{381E4B52-F70E-41B5-89B2-8327B59053F9}" type="presParOf" srcId="{5D5C7E8B-636A-4421-9F42-3963B9F14E4C}" destId="{958663CE-FA54-449E-86E9-44828B061061}" srcOrd="12" destOrd="0" presId="urn:microsoft.com/office/officeart/2011/layout/CircleProcess"/>
    <dgm:cxn modelId="{20CF7131-B65F-4402-9328-6B7A376E8B3F}" type="presParOf" srcId="{958663CE-FA54-449E-86E9-44828B061061}" destId="{BBFF333A-503A-49C4-85FD-B5D1E192DC0C}" srcOrd="0" destOrd="0" presId="urn:microsoft.com/office/officeart/2011/layout/CircleProcess"/>
    <dgm:cxn modelId="{DCA07287-C64A-4C4D-9FB1-7923773BC4C5}" type="presParOf" srcId="{5D5C7E8B-636A-4421-9F42-3963B9F14E4C}" destId="{BB6A80C3-064D-4273-8D29-38DA7D856B2A}" srcOrd="13" destOrd="0" presId="urn:microsoft.com/office/officeart/2011/layout/CircleProcess"/>
    <dgm:cxn modelId="{DC5E1D25-4F41-485A-8086-B63702B72F20}" type="presParOf" srcId="{BB6A80C3-064D-4273-8D29-38DA7D856B2A}" destId="{FE84E44A-8011-4709-938A-43AE455FE578}" srcOrd="0" destOrd="0" presId="urn:microsoft.com/office/officeart/2011/layout/CircleProcess"/>
    <dgm:cxn modelId="{9DBEA06A-F972-4DE9-A3D5-1605CE3AFEA2}" type="presParOf" srcId="{5D5C7E8B-636A-4421-9F42-3963B9F14E4C}" destId="{67C91A06-2150-458F-AB87-C52A7C4B44B3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6136D8-E5DC-4447-B9F1-09ED4963F1F8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6D9EA-FBA5-4EA7-9DA4-742299D70503}">
      <dgm:prSet phldrT="[Text]" custT="1"/>
      <dgm:spPr>
        <a:ln>
          <a:solidFill>
            <a:srgbClr val="6BCABA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gm:t>
    </dgm:pt>
    <dgm:pt modelId="{173D704D-CD42-4EE9-8C02-5B5F5D5E8795}" type="parTrans" cxnId="{7BE09F77-FFA7-4D8D-BB9F-A6AFDD84CD48}">
      <dgm:prSet/>
      <dgm:spPr/>
      <dgm:t>
        <a:bodyPr/>
        <a:lstStyle/>
        <a:p>
          <a:endParaRPr lang="en-US"/>
        </a:p>
      </dgm:t>
    </dgm:pt>
    <dgm:pt modelId="{13FA0B21-A72C-4EB5-A027-2A06ADDF37BD}" type="sibTrans" cxnId="{7BE09F77-FFA7-4D8D-BB9F-A6AFDD84CD48}">
      <dgm:prSet/>
      <dgm:spPr/>
      <dgm:t>
        <a:bodyPr/>
        <a:lstStyle/>
        <a:p>
          <a:endParaRPr lang="en-US"/>
        </a:p>
      </dgm:t>
    </dgm:pt>
    <dgm:pt modelId="{1A174726-22F0-4E06-880F-EC29F85658A2}">
      <dgm:prSet phldrT="[Text]" custT="1"/>
      <dgm:spPr>
        <a:ln>
          <a:solidFill>
            <a:srgbClr val="C4D600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gm:t>
    </dgm:pt>
    <dgm:pt modelId="{694EEE1E-2210-41A1-97CA-1FCDF73130DD}" type="parTrans" cxnId="{BCDAE6E7-D34E-4B23-8E22-CBF611F08A9C}">
      <dgm:prSet/>
      <dgm:spPr/>
      <dgm:t>
        <a:bodyPr/>
        <a:lstStyle/>
        <a:p>
          <a:endParaRPr lang="en-US"/>
        </a:p>
      </dgm:t>
    </dgm:pt>
    <dgm:pt modelId="{329718F0-CCB2-45C8-95C5-50AE3D1B30E7}" type="sibTrans" cxnId="{BCDAE6E7-D34E-4B23-8E22-CBF611F08A9C}">
      <dgm:prSet/>
      <dgm:spPr/>
      <dgm:t>
        <a:bodyPr/>
        <a:lstStyle/>
        <a:p>
          <a:endParaRPr lang="en-US"/>
        </a:p>
      </dgm:t>
    </dgm:pt>
    <dgm:pt modelId="{FFFFFFEF-4F1F-42F6-8F38-A2CE79607D36}">
      <dgm:prSet custT="1"/>
      <dgm:spPr>
        <a:ln>
          <a:solidFill>
            <a:srgbClr val="E57200"/>
          </a:solidFill>
        </a:ln>
      </dgm:spPr>
      <dgm:t>
        <a:bodyPr/>
        <a:lstStyle/>
        <a:p>
          <a:endParaRPr lang="en-US" sz="1600" b="1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3DDB78-647B-42B6-A995-F2435AF9F891}" type="parTrans" cxnId="{F0206989-C813-43EA-9BE1-F95D5DB019FD}">
      <dgm:prSet/>
      <dgm:spPr/>
      <dgm:t>
        <a:bodyPr/>
        <a:lstStyle/>
        <a:p>
          <a:endParaRPr lang="en-US"/>
        </a:p>
      </dgm:t>
    </dgm:pt>
    <dgm:pt modelId="{B3DE7AE5-DAFB-4F21-BF0D-01DEA0B351A8}" type="sibTrans" cxnId="{F0206989-C813-43EA-9BE1-F95D5DB019FD}">
      <dgm:prSet/>
      <dgm:spPr/>
      <dgm:t>
        <a:bodyPr/>
        <a:lstStyle/>
        <a:p>
          <a:endParaRPr lang="en-US"/>
        </a:p>
      </dgm:t>
    </dgm:pt>
    <dgm:pt modelId="{3A185DB9-2EAC-4453-8522-4557592DC2DE}">
      <dgm:prSet custT="1"/>
      <dgm:spPr>
        <a:ln>
          <a:solidFill>
            <a:srgbClr val="69B3E7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gm:t>
    </dgm:pt>
    <dgm:pt modelId="{22AF7882-82CA-4718-9939-4A4DA9A5E05B}" type="parTrans" cxnId="{17A753E3-D328-44E2-A6B0-00BC5F5AA011}">
      <dgm:prSet/>
      <dgm:spPr/>
      <dgm:t>
        <a:bodyPr/>
        <a:lstStyle/>
        <a:p>
          <a:endParaRPr lang="en-US"/>
        </a:p>
      </dgm:t>
    </dgm:pt>
    <dgm:pt modelId="{BC1E0BB7-4D27-422A-A9F6-2A0836981318}" type="sibTrans" cxnId="{17A753E3-D328-44E2-A6B0-00BC5F5AA011}">
      <dgm:prSet/>
      <dgm:spPr/>
      <dgm:t>
        <a:bodyPr/>
        <a:lstStyle/>
        <a:p>
          <a:endParaRPr lang="en-US"/>
        </a:p>
      </dgm:t>
    </dgm:pt>
    <dgm:pt modelId="{DD084B3B-C12B-4ACF-8CBF-7CBEC4A05F3D}">
      <dgm:prSet phldrT="[Text]" custT="1"/>
      <dgm:spPr>
        <a:ln>
          <a:solidFill>
            <a:srgbClr val="FFBA00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gm:t>
    </dgm:pt>
    <dgm:pt modelId="{A935B651-4C5C-4B07-8A31-D8A031F7B70A}" type="sibTrans" cxnId="{4C803860-1ECD-45DD-B215-FAB3A6FDF089}">
      <dgm:prSet/>
      <dgm:spPr/>
      <dgm:t>
        <a:bodyPr/>
        <a:lstStyle/>
        <a:p>
          <a:endParaRPr lang="en-US"/>
        </a:p>
      </dgm:t>
    </dgm:pt>
    <dgm:pt modelId="{3A294D3C-244C-4ACA-8600-F5A002F058FF}" type="parTrans" cxnId="{4C803860-1ECD-45DD-B215-FAB3A6FDF089}">
      <dgm:prSet/>
      <dgm:spPr/>
      <dgm:t>
        <a:bodyPr/>
        <a:lstStyle/>
        <a:p>
          <a:endParaRPr lang="en-US"/>
        </a:p>
      </dgm:t>
    </dgm:pt>
    <dgm:pt modelId="{5D5C7E8B-636A-4421-9F42-3963B9F14E4C}" type="pres">
      <dgm:prSet presAssocID="{476136D8-E5DC-4447-B9F1-09ED4963F1F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16D280F3-005C-4448-A06E-3660A8DCBEFF}" type="pres">
      <dgm:prSet presAssocID="{3A185DB9-2EAC-4453-8522-4557592DC2DE}" presName="Accent5" presStyleCnt="0"/>
      <dgm:spPr/>
    </dgm:pt>
    <dgm:pt modelId="{E99923A2-A17C-43E8-826A-F1137FB2A209}" type="pres">
      <dgm:prSet presAssocID="{3A185DB9-2EAC-4453-8522-4557592DC2DE}" presName="Accent" presStyleLbl="node1" presStyleIdx="0" presStyleCnt="5" custLinFactY="17922" custLinFactNeighborX="-39406" custLinFactNeighborY="100000"/>
      <dgm:spPr>
        <a:solidFill>
          <a:srgbClr val="69B3E7"/>
        </a:solidFill>
      </dgm:spPr>
    </dgm:pt>
    <dgm:pt modelId="{290D62B6-6FC7-4981-8B7F-C9C89C985B3E}" type="pres">
      <dgm:prSet presAssocID="{3A185DB9-2EAC-4453-8522-4557592DC2DE}" presName="ParentBackground5" presStyleCnt="0"/>
      <dgm:spPr/>
    </dgm:pt>
    <dgm:pt modelId="{CF3BFF98-45E7-400B-AC00-743A8B97E9AD}" type="pres">
      <dgm:prSet presAssocID="{3A185DB9-2EAC-4453-8522-4557592DC2DE}" presName="ParentBackground" presStyleLbl="fgAcc1" presStyleIdx="0" presStyleCnt="5" custLinFactY="27298" custLinFactNeighborX="-42613" custLinFactNeighborY="100000"/>
      <dgm:spPr/>
    </dgm:pt>
    <dgm:pt modelId="{70CEBCB0-F95A-4AE5-8216-12222136D305}" type="pres">
      <dgm:prSet presAssocID="{3A185DB9-2EAC-4453-8522-4557592DC2DE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570C471-05CF-4232-8510-33E4545D972D}" type="pres">
      <dgm:prSet presAssocID="{FFFFFFEF-4F1F-42F6-8F38-A2CE79607D36}" presName="Accent4" presStyleCnt="0"/>
      <dgm:spPr/>
    </dgm:pt>
    <dgm:pt modelId="{03D7814C-7F0B-43C1-A1FA-46687F7F61BF}" type="pres">
      <dgm:prSet presAssocID="{FFFFFFEF-4F1F-42F6-8F38-A2CE79607D36}" presName="Accent" presStyleLbl="node1" presStyleIdx="1" presStyleCnt="5" custAng="1325891" custLinFactNeighborX="-24833" custLinFactNeighborY="45894"/>
      <dgm:spPr>
        <a:solidFill>
          <a:srgbClr val="E57200"/>
        </a:solidFill>
      </dgm:spPr>
    </dgm:pt>
    <dgm:pt modelId="{62A62DD1-66B7-455D-A668-DD8587224222}" type="pres">
      <dgm:prSet presAssocID="{FFFFFFEF-4F1F-42F6-8F38-A2CE79607D36}" presName="ParentBackground4" presStyleCnt="0"/>
      <dgm:spPr/>
    </dgm:pt>
    <dgm:pt modelId="{224B910C-7326-4C42-BC08-F43AC5AE9573}" type="pres">
      <dgm:prSet presAssocID="{FFFFFFEF-4F1F-42F6-8F38-A2CE79607D36}" presName="ParentBackground" presStyleLbl="fgAcc1" presStyleIdx="1" presStyleCnt="5" custLinFactNeighborX="-37617" custLinFactNeighborY="69544"/>
      <dgm:spPr/>
    </dgm:pt>
    <dgm:pt modelId="{B186D7B4-EC4E-4785-825A-65FB8FFDF1A6}" type="pres">
      <dgm:prSet presAssocID="{FFFFFFEF-4F1F-42F6-8F38-A2CE79607D36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7740C12-487F-47ED-85E2-0D03F5A903A5}" type="pres">
      <dgm:prSet presAssocID="{1A174726-22F0-4E06-880F-EC29F85658A2}" presName="Accent3" presStyleCnt="0"/>
      <dgm:spPr/>
    </dgm:pt>
    <dgm:pt modelId="{C721762F-8544-4011-BFAE-571D7E09D1A7}" type="pres">
      <dgm:prSet presAssocID="{1A174726-22F0-4E06-880F-EC29F85658A2}" presName="Accent" presStyleLbl="node1" presStyleIdx="2" presStyleCnt="5" custAng="1161311" custLinFactNeighborX="-16283" custLinFactNeighborY="7182"/>
      <dgm:spPr>
        <a:solidFill>
          <a:srgbClr val="C4D600"/>
        </a:solidFill>
      </dgm:spPr>
    </dgm:pt>
    <dgm:pt modelId="{488184FB-8B0A-4F49-85AE-5AFFF7F3C420}" type="pres">
      <dgm:prSet presAssocID="{1A174726-22F0-4E06-880F-EC29F85658A2}" presName="ParentBackground3" presStyleCnt="0"/>
      <dgm:spPr/>
    </dgm:pt>
    <dgm:pt modelId="{87A44EB2-86EF-494D-BAC1-9F985F13A53C}" type="pres">
      <dgm:prSet presAssocID="{1A174726-22F0-4E06-880F-EC29F85658A2}" presName="ParentBackground" presStyleLbl="fgAcc1" presStyleIdx="2" presStyleCnt="5" custLinFactNeighborX="-24666" custLinFactNeighborY="10884"/>
      <dgm:spPr/>
    </dgm:pt>
    <dgm:pt modelId="{F3627F22-2A39-4D07-9F8F-270425EFE700}" type="pres">
      <dgm:prSet presAssocID="{1A174726-22F0-4E06-880F-EC29F85658A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0CC2F9A-A756-435C-A703-FAEFB5C04BBC}" type="pres">
      <dgm:prSet presAssocID="{BA16D9EA-FBA5-4EA7-9DA4-742299D70503}" presName="Accent2" presStyleCnt="0"/>
      <dgm:spPr/>
    </dgm:pt>
    <dgm:pt modelId="{1B03E949-6AEA-444E-8678-83F838243DF4}" type="pres">
      <dgm:prSet presAssocID="{BA16D9EA-FBA5-4EA7-9DA4-742299D70503}" presName="Accent" presStyleLbl="node1" presStyleIdx="3" presStyleCnt="5" custAng="1267443" custLinFactNeighborX="-4507" custLinFactNeighborY="-34755"/>
      <dgm:spPr>
        <a:solidFill>
          <a:srgbClr val="6BCABA"/>
        </a:solidFill>
      </dgm:spPr>
    </dgm:pt>
    <dgm:pt modelId="{2B9DB322-7AA7-4A8A-BB31-D7C8FF73E0BB}" type="pres">
      <dgm:prSet presAssocID="{BA16D9EA-FBA5-4EA7-9DA4-742299D70503}" presName="ParentBackground2" presStyleCnt="0"/>
      <dgm:spPr/>
    </dgm:pt>
    <dgm:pt modelId="{D308FE90-18FB-4BD7-B640-A709A6A2CC89}" type="pres">
      <dgm:prSet presAssocID="{BA16D9EA-FBA5-4EA7-9DA4-742299D70503}" presName="ParentBackground" presStyleLbl="fgAcc1" presStyleIdx="3" presStyleCnt="5" custLinFactNeighborX="-6827" custLinFactNeighborY="-52665"/>
      <dgm:spPr/>
    </dgm:pt>
    <dgm:pt modelId="{9E807777-1872-401E-9E93-17C17A9810EC}" type="pres">
      <dgm:prSet presAssocID="{BA16D9EA-FBA5-4EA7-9DA4-742299D70503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58663CE-FA54-449E-86E9-44828B061061}" type="pres">
      <dgm:prSet presAssocID="{DD084B3B-C12B-4ACF-8CBF-7CBEC4A05F3D}" presName="Accent1" presStyleCnt="0"/>
      <dgm:spPr/>
    </dgm:pt>
    <dgm:pt modelId="{BBFF333A-503A-49C4-85FD-B5D1E192DC0C}" type="pres">
      <dgm:prSet presAssocID="{DD084B3B-C12B-4ACF-8CBF-7CBEC4A05F3D}" presName="Accent" presStyleLbl="node1" presStyleIdx="4" presStyleCnt="5" custAng="1229279" custLinFactNeighborX="4044" custLinFactNeighborY="-76687"/>
      <dgm:spPr>
        <a:solidFill>
          <a:srgbClr val="FFBA00"/>
        </a:solidFill>
      </dgm:spPr>
    </dgm:pt>
    <dgm:pt modelId="{BB6A80C3-064D-4273-8D29-38DA7D856B2A}" type="pres">
      <dgm:prSet presAssocID="{DD084B3B-C12B-4ACF-8CBF-7CBEC4A05F3D}" presName="ParentBackground1" presStyleCnt="0"/>
      <dgm:spPr/>
    </dgm:pt>
    <dgm:pt modelId="{FE84E44A-8011-4709-938A-43AE455FE578}" type="pres">
      <dgm:prSet presAssocID="{DD084B3B-C12B-4ACF-8CBF-7CBEC4A05F3D}" presName="ParentBackground" presStyleLbl="fgAcc1" presStyleIdx="4" presStyleCnt="5" custLinFactY="-13558" custLinFactNeighborX="6125" custLinFactNeighborY="-100000"/>
      <dgm:spPr/>
    </dgm:pt>
    <dgm:pt modelId="{67C91A06-2150-458F-AB87-C52A7C4B44B3}" type="pres">
      <dgm:prSet presAssocID="{DD084B3B-C12B-4ACF-8CBF-7CBEC4A05F3D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385B8106-1974-44A8-B535-CEA6F4357841}" type="presOf" srcId="{FFFFFFEF-4F1F-42F6-8F38-A2CE79607D36}" destId="{224B910C-7326-4C42-BC08-F43AC5AE9573}" srcOrd="0" destOrd="0" presId="urn:microsoft.com/office/officeart/2011/layout/CircleProcess"/>
    <dgm:cxn modelId="{F83B790B-71C0-4F61-A953-2330097078B5}" type="presOf" srcId="{DD084B3B-C12B-4ACF-8CBF-7CBEC4A05F3D}" destId="{67C91A06-2150-458F-AB87-C52A7C4B44B3}" srcOrd="1" destOrd="0" presId="urn:microsoft.com/office/officeart/2011/layout/CircleProcess"/>
    <dgm:cxn modelId="{00619936-FB3C-4321-B38A-0D64AAC2B8A6}" type="presOf" srcId="{476136D8-E5DC-4447-B9F1-09ED4963F1F8}" destId="{5D5C7E8B-636A-4421-9F42-3963B9F14E4C}" srcOrd="0" destOrd="0" presId="urn:microsoft.com/office/officeart/2011/layout/CircleProcess"/>
    <dgm:cxn modelId="{5A0ED54B-A02F-46BE-A41D-D256BE18AFAC}" type="presOf" srcId="{BA16D9EA-FBA5-4EA7-9DA4-742299D70503}" destId="{9E807777-1872-401E-9E93-17C17A9810EC}" srcOrd="1" destOrd="0" presId="urn:microsoft.com/office/officeart/2011/layout/CircleProcess"/>
    <dgm:cxn modelId="{C3FFE94E-6449-421D-9BF7-3BE2462950E5}" type="presOf" srcId="{BA16D9EA-FBA5-4EA7-9DA4-742299D70503}" destId="{D308FE90-18FB-4BD7-B640-A709A6A2CC89}" srcOrd="0" destOrd="0" presId="urn:microsoft.com/office/officeart/2011/layout/CircleProcess"/>
    <dgm:cxn modelId="{4C803860-1ECD-45DD-B215-FAB3A6FDF089}" srcId="{476136D8-E5DC-4447-B9F1-09ED4963F1F8}" destId="{DD084B3B-C12B-4ACF-8CBF-7CBEC4A05F3D}" srcOrd="0" destOrd="0" parTransId="{3A294D3C-244C-4ACA-8600-F5A002F058FF}" sibTransId="{A935B651-4C5C-4B07-8A31-D8A031F7B70A}"/>
    <dgm:cxn modelId="{7BE09F77-FFA7-4D8D-BB9F-A6AFDD84CD48}" srcId="{476136D8-E5DC-4447-B9F1-09ED4963F1F8}" destId="{BA16D9EA-FBA5-4EA7-9DA4-742299D70503}" srcOrd="1" destOrd="0" parTransId="{173D704D-CD42-4EE9-8C02-5B5F5D5E8795}" sibTransId="{13FA0B21-A72C-4EB5-A027-2A06ADDF37BD}"/>
    <dgm:cxn modelId="{F0206989-C813-43EA-9BE1-F95D5DB019FD}" srcId="{476136D8-E5DC-4447-B9F1-09ED4963F1F8}" destId="{FFFFFFEF-4F1F-42F6-8F38-A2CE79607D36}" srcOrd="3" destOrd="0" parTransId="{BB3DDB78-647B-42B6-A995-F2435AF9F891}" sibTransId="{B3DE7AE5-DAFB-4F21-BF0D-01DEA0B351A8}"/>
    <dgm:cxn modelId="{25461B92-27A2-4A28-B5A6-E1B44025772E}" type="presOf" srcId="{1A174726-22F0-4E06-880F-EC29F85658A2}" destId="{87A44EB2-86EF-494D-BAC1-9F985F13A53C}" srcOrd="0" destOrd="0" presId="urn:microsoft.com/office/officeart/2011/layout/CircleProcess"/>
    <dgm:cxn modelId="{6AE0C99A-B267-4115-8271-EC251AC7C517}" type="presOf" srcId="{1A174726-22F0-4E06-880F-EC29F85658A2}" destId="{F3627F22-2A39-4D07-9F8F-270425EFE700}" srcOrd="1" destOrd="0" presId="urn:microsoft.com/office/officeart/2011/layout/CircleProcess"/>
    <dgm:cxn modelId="{1096FCAA-EC6E-4D12-86E8-B7FD8AF86660}" type="presOf" srcId="{3A185DB9-2EAC-4453-8522-4557592DC2DE}" destId="{CF3BFF98-45E7-400B-AC00-743A8B97E9AD}" srcOrd="0" destOrd="0" presId="urn:microsoft.com/office/officeart/2011/layout/CircleProcess"/>
    <dgm:cxn modelId="{9A3B77AD-6D71-4537-ADFE-7727CC2B6330}" type="presOf" srcId="{DD084B3B-C12B-4ACF-8CBF-7CBEC4A05F3D}" destId="{FE84E44A-8011-4709-938A-43AE455FE578}" srcOrd="0" destOrd="0" presId="urn:microsoft.com/office/officeart/2011/layout/CircleProcess"/>
    <dgm:cxn modelId="{17A753E3-D328-44E2-A6B0-00BC5F5AA011}" srcId="{476136D8-E5DC-4447-B9F1-09ED4963F1F8}" destId="{3A185DB9-2EAC-4453-8522-4557592DC2DE}" srcOrd="4" destOrd="0" parTransId="{22AF7882-82CA-4718-9939-4A4DA9A5E05B}" sibTransId="{BC1E0BB7-4D27-422A-A9F6-2A0836981318}"/>
    <dgm:cxn modelId="{BCDAE6E7-D34E-4B23-8E22-CBF611F08A9C}" srcId="{476136D8-E5DC-4447-B9F1-09ED4963F1F8}" destId="{1A174726-22F0-4E06-880F-EC29F85658A2}" srcOrd="2" destOrd="0" parTransId="{694EEE1E-2210-41A1-97CA-1FCDF73130DD}" sibTransId="{329718F0-CCB2-45C8-95C5-50AE3D1B30E7}"/>
    <dgm:cxn modelId="{CDE633F8-E787-4F2C-AF5D-331F84DDC5A4}" type="presOf" srcId="{3A185DB9-2EAC-4453-8522-4557592DC2DE}" destId="{70CEBCB0-F95A-4AE5-8216-12222136D305}" srcOrd="1" destOrd="0" presId="urn:microsoft.com/office/officeart/2011/layout/CircleProcess"/>
    <dgm:cxn modelId="{473BEBFE-20CA-440E-AFD0-FAEFB52C7C45}" type="presOf" srcId="{FFFFFFEF-4F1F-42F6-8F38-A2CE79607D36}" destId="{B186D7B4-EC4E-4785-825A-65FB8FFDF1A6}" srcOrd="1" destOrd="0" presId="urn:microsoft.com/office/officeart/2011/layout/CircleProcess"/>
    <dgm:cxn modelId="{29CEC2EC-9E98-45E6-A4B5-97E6BAE7B9D9}" type="presParOf" srcId="{5D5C7E8B-636A-4421-9F42-3963B9F14E4C}" destId="{16D280F3-005C-4448-A06E-3660A8DCBEFF}" srcOrd="0" destOrd="0" presId="urn:microsoft.com/office/officeart/2011/layout/CircleProcess"/>
    <dgm:cxn modelId="{5189573C-5585-4610-A161-ADD8338E2FA2}" type="presParOf" srcId="{16D280F3-005C-4448-A06E-3660A8DCBEFF}" destId="{E99923A2-A17C-43E8-826A-F1137FB2A209}" srcOrd="0" destOrd="0" presId="urn:microsoft.com/office/officeart/2011/layout/CircleProcess"/>
    <dgm:cxn modelId="{72F0AAEE-C186-47B6-94A8-217C25DE93E7}" type="presParOf" srcId="{5D5C7E8B-636A-4421-9F42-3963B9F14E4C}" destId="{290D62B6-6FC7-4981-8B7F-C9C89C985B3E}" srcOrd="1" destOrd="0" presId="urn:microsoft.com/office/officeart/2011/layout/CircleProcess"/>
    <dgm:cxn modelId="{B65FF63A-076A-43A5-B68D-D9FAF40D3A0C}" type="presParOf" srcId="{290D62B6-6FC7-4981-8B7F-C9C89C985B3E}" destId="{CF3BFF98-45E7-400B-AC00-743A8B97E9AD}" srcOrd="0" destOrd="0" presId="urn:microsoft.com/office/officeart/2011/layout/CircleProcess"/>
    <dgm:cxn modelId="{20022D08-99E4-40E0-B1CE-0EA79173E0FE}" type="presParOf" srcId="{5D5C7E8B-636A-4421-9F42-3963B9F14E4C}" destId="{70CEBCB0-F95A-4AE5-8216-12222136D305}" srcOrd="2" destOrd="0" presId="urn:microsoft.com/office/officeart/2011/layout/CircleProcess"/>
    <dgm:cxn modelId="{732CD8F6-96EE-4130-8FED-E778AD3B2D04}" type="presParOf" srcId="{5D5C7E8B-636A-4421-9F42-3963B9F14E4C}" destId="{C570C471-05CF-4232-8510-33E4545D972D}" srcOrd="3" destOrd="0" presId="urn:microsoft.com/office/officeart/2011/layout/CircleProcess"/>
    <dgm:cxn modelId="{5B95F9AA-F168-45D3-90E1-EF5742CC7683}" type="presParOf" srcId="{C570C471-05CF-4232-8510-33E4545D972D}" destId="{03D7814C-7F0B-43C1-A1FA-46687F7F61BF}" srcOrd="0" destOrd="0" presId="urn:microsoft.com/office/officeart/2011/layout/CircleProcess"/>
    <dgm:cxn modelId="{19973273-21C7-4AC3-9799-7E93134B1439}" type="presParOf" srcId="{5D5C7E8B-636A-4421-9F42-3963B9F14E4C}" destId="{62A62DD1-66B7-455D-A668-DD8587224222}" srcOrd="4" destOrd="0" presId="urn:microsoft.com/office/officeart/2011/layout/CircleProcess"/>
    <dgm:cxn modelId="{868C1C57-8A3F-407B-82D7-3B6D8A79BBAC}" type="presParOf" srcId="{62A62DD1-66B7-455D-A668-DD8587224222}" destId="{224B910C-7326-4C42-BC08-F43AC5AE9573}" srcOrd="0" destOrd="0" presId="urn:microsoft.com/office/officeart/2011/layout/CircleProcess"/>
    <dgm:cxn modelId="{F78F6D71-E7AB-4309-A2B2-D7416B4D84D6}" type="presParOf" srcId="{5D5C7E8B-636A-4421-9F42-3963B9F14E4C}" destId="{B186D7B4-EC4E-4785-825A-65FB8FFDF1A6}" srcOrd="5" destOrd="0" presId="urn:microsoft.com/office/officeart/2011/layout/CircleProcess"/>
    <dgm:cxn modelId="{CD1B23C7-8656-4E80-B48A-AE8AB2E66971}" type="presParOf" srcId="{5D5C7E8B-636A-4421-9F42-3963B9F14E4C}" destId="{97740C12-487F-47ED-85E2-0D03F5A903A5}" srcOrd="6" destOrd="0" presId="urn:microsoft.com/office/officeart/2011/layout/CircleProcess"/>
    <dgm:cxn modelId="{C894882C-2BFB-4040-B291-45CFC0E03E0D}" type="presParOf" srcId="{97740C12-487F-47ED-85E2-0D03F5A903A5}" destId="{C721762F-8544-4011-BFAE-571D7E09D1A7}" srcOrd="0" destOrd="0" presId="urn:microsoft.com/office/officeart/2011/layout/CircleProcess"/>
    <dgm:cxn modelId="{10490BC3-9273-4043-889B-403C4C2C7058}" type="presParOf" srcId="{5D5C7E8B-636A-4421-9F42-3963B9F14E4C}" destId="{488184FB-8B0A-4F49-85AE-5AFFF7F3C420}" srcOrd="7" destOrd="0" presId="urn:microsoft.com/office/officeart/2011/layout/CircleProcess"/>
    <dgm:cxn modelId="{78FC5E46-AE62-43D0-8598-D8100E09C3E1}" type="presParOf" srcId="{488184FB-8B0A-4F49-85AE-5AFFF7F3C420}" destId="{87A44EB2-86EF-494D-BAC1-9F985F13A53C}" srcOrd="0" destOrd="0" presId="urn:microsoft.com/office/officeart/2011/layout/CircleProcess"/>
    <dgm:cxn modelId="{018FAB0B-653F-40BA-A398-4D0005A658F7}" type="presParOf" srcId="{5D5C7E8B-636A-4421-9F42-3963B9F14E4C}" destId="{F3627F22-2A39-4D07-9F8F-270425EFE700}" srcOrd="8" destOrd="0" presId="urn:microsoft.com/office/officeart/2011/layout/CircleProcess"/>
    <dgm:cxn modelId="{0C8A3996-BB63-496E-B568-56E80498AB8A}" type="presParOf" srcId="{5D5C7E8B-636A-4421-9F42-3963B9F14E4C}" destId="{B0CC2F9A-A756-435C-A703-FAEFB5C04BBC}" srcOrd="9" destOrd="0" presId="urn:microsoft.com/office/officeart/2011/layout/CircleProcess"/>
    <dgm:cxn modelId="{E1104CCB-867D-414D-B7C9-E4A6A6516694}" type="presParOf" srcId="{B0CC2F9A-A756-435C-A703-FAEFB5C04BBC}" destId="{1B03E949-6AEA-444E-8678-83F838243DF4}" srcOrd="0" destOrd="0" presId="urn:microsoft.com/office/officeart/2011/layout/CircleProcess"/>
    <dgm:cxn modelId="{7BD9ED79-CCC6-49BB-B547-7DA22FBDA53E}" type="presParOf" srcId="{5D5C7E8B-636A-4421-9F42-3963B9F14E4C}" destId="{2B9DB322-7AA7-4A8A-BB31-D7C8FF73E0BB}" srcOrd="10" destOrd="0" presId="urn:microsoft.com/office/officeart/2011/layout/CircleProcess"/>
    <dgm:cxn modelId="{52CAB7DA-981E-478F-A812-ED2C2A87C2AE}" type="presParOf" srcId="{2B9DB322-7AA7-4A8A-BB31-D7C8FF73E0BB}" destId="{D308FE90-18FB-4BD7-B640-A709A6A2CC89}" srcOrd="0" destOrd="0" presId="urn:microsoft.com/office/officeart/2011/layout/CircleProcess"/>
    <dgm:cxn modelId="{7212ECF1-339A-4E53-AEA2-072D8EE3C154}" type="presParOf" srcId="{5D5C7E8B-636A-4421-9F42-3963B9F14E4C}" destId="{9E807777-1872-401E-9E93-17C17A9810EC}" srcOrd="11" destOrd="0" presId="urn:microsoft.com/office/officeart/2011/layout/CircleProcess"/>
    <dgm:cxn modelId="{A8054BA2-795D-454D-9C54-3FF0EC30D0C0}" type="presParOf" srcId="{5D5C7E8B-636A-4421-9F42-3963B9F14E4C}" destId="{958663CE-FA54-449E-86E9-44828B061061}" srcOrd="12" destOrd="0" presId="urn:microsoft.com/office/officeart/2011/layout/CircleProcess"/>
    <dgm:cxn modelId="{54B1CA7C-BB26-43D9-95B7-7E9B05CD72B5}" type="presParOf" srcId="{958663CE-FA54-449E-86E9-44828B061061}" destId="{BBFF333A-503A-49C4-85FD-B5D1E192DC0C}" srcOrd="0" destOrd="0" presId="urn:microsoft.com/office/officeart/2011/layout/CircleProcess"/>
    <dgm:cxn modelId="{020F0252-B60C-4F96-86DE-2B5F1FFD3437}" type="presParOf" srcId="{5D5C7E8B-636A-4421-9F42-3963B9F14E4C}" destId="{BB6A80C3-064D-4273-8D29-38DA7D856B2A}" srcOrd="13" destOrd="0" presId="urn:microsoft.com/office/officeart/2011/layout/CircleProcess"/>
    <dgm:cxn modelId="{BD6107A1-A9BA-4A1E-9A3F-0E82264BD75E}" type="presParOf" srcId="{BB6A80C3-064D-4273-8D29-38DA7D856B2A}" destId="{FE84E44A-8011-4709-938A-43AE455FE578}" srcOrd="0" destOrd="0" presId="urn:microsoft.com/office/officeart/2011/layout/CircleProcess"/>
    <dgm:cxn modelId="{FC753105-7641-4B14-BF7B-BA012BACA4F4}" type="presParOf" srcId="{5D5C7E8B-636A-4421-9F42-3963B9F14E4C}" destId="{67C91A06-2150-458F-AB87-C52A7C4B44B3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6136D8-E5DC-4447-B9F1-09ED4963F1F8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6D9EA-FBA5-4EA7-9DA4-742299D70503}">
      <dgm:prSet phldrT="[Text]" custT="1"/>
      <dgm:spPr>
        <a:ln>
          <a:solidFill>
            <a:srgbClr val="6BCABA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gm:t>
    </dgm:pt>
    <dgm:pt modelId="{173D704D-CD42-4EE9-8C02-5B5F5D5E8795}" type="parTrans" cxnId="{7BE09F77-FFA7-4D8D-BB9F-A6AFDD84CD48}">
      <dgm:prSet/>
      <dgm:spPr/>
      <dgm:t>
        <a:bodyPr/>
        <a:lstStyle/>
        <a:p>
          <a:endParaRPr lang="en-US"/>
        </a:p>
      </dgm:t>
    </dgm:pt>
    <dgm:pt modelId="{13FA0B21-A72C-4EB5-A027-2A06ADDF37BD}" type="sibTrans" cxnId="{7BE09F77-FFA7-4D8D-BB9F-A6AFDD84CD48}">
      <dgm:prSet/>
      <dgm:spPr/>
      <dgm:t>
        <a:bodyPr/>
        <a:lstStyle/>
        <a:p>
          <a:endParaRPr lang="en-US"/>
        </a:p>
      </dgm:t>
    </dgm:pt>
    <dgm:pt modelId="{1A174726-22F0-4E06-880F-EC29F85658A2}">
      <dgm:prSet phldrT="[Text]" custT="1"/>
      <dgm:spPr>
        <a:ln>
          <a:solidFill>
            <a:srgbClr val="C4D600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gm:t>
    </dgm:pt>
    <dgm:pt modelId="{694EEE1E-2210-41A1-97CA-1FCDF73130DD}" type="parTrans" cxnId="{BCDAE6E7-D34E-4B23-8E22-CBF611F08A9C}">
      <dgm:prSet/>
      <dgm:spPr/>
      <dgm:t>
        <a:bodyPr/>
        <a:lstStyle/>
        <a:p>
          <a:endParaRPr lang="en-US"/>
        </a:p>
      </dgm:t>
    </dgm:pt>
    <dgm:pt modelId="{329718F0-CCB2-45C8-95C5-50AE3D1B30E7}" type="sibTrans" cxnId="{BCDAE6E7-D34E-4B23-8E22-CBF611F08A9C}">
      <dgm:prSet/>
      <dgm:spPr/>
      <dgm:t>
        <a:bodyPr/>
        <a:lstStyle/>
        <a:p>
          <a:endParaRPr lang="en-US"/>
        </a:p>
      </dgm:t>
    </dgm:pt>
    <dgm:pt modelId="{FFFFFFEF-4F1F-42F6-8F38-A2CE79607D36}">
      <dgm:prSet custT="1"/>
      <dgm:spPr>
        <a:ln>
          <a:solidFill>
            <a:srgbClr val="E57200"/>
          </a:solidFill>
        </a:ln>
      </dgm:spPr>
      <dgm:t>
        <a:bodyPr/>
        <a:lstStyle/>
        <a:p>
          <a:endParaRPr lang="en-US" sz="1600" b="1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3DDB78-647B-42B6-A995-F2435AF9F891}" type="parTrans" cxnId="{F0206989-C813-43EA-9BE1-F95D5DB019FD}">
      <dgm:prSet/>
      <dgm:spPr/>
      <dgm:t>
        <a:bodyPr/>
        <a:lstStyle/>
        <a:p>
          <a:endParaRPr lang="en-US"/>
        </a:p>
      </dgm:t>
    </dgm:pt>
    <dgm:pt modelId="{B3DE7AE5-DAFB-4F21-BF0D-01DEA0B351A8}" type="sibTrans" cxnId="{F0206989-C813-43EA-9BE1-F95D5DB019FD}">
      <dgm:prSet/>
      <dgm:spPr/>
      <dgm:t>
        <a:bodyPr/>
        <a:lstStyle/>
        <a:p>
          <a:endParaRPr lang="en-US"/>
        </a:p>
      </dgm:t>
    </dgm:pt>
    <dgm:pt modelId="{3A185DB9-2EAC-4453-8522-4557592DC2DE}">
      <dgm:prSet custT="1"/>
      <dgm:spPr>
        <a:ln>
          <a:solidFill>
            <a:srgbClr val="69B3E7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gm:t>
    </dgm:pt>
    <dgm:pt modelId="{22AF7882-82CA-4718-9939-4A4DA9A5E05B}" type="parTrans" cxnId="{17A753E3-D328-44E2-A6B0-00BC5F5AA011}">
      <dgm:prSet/>
      <dgm:spPr/>
      <dgm:t>
        <a:bodyPr/>
        <a:lstStyle/>
        <a:p>
          <a:endParaRPr lang="en-US"/>
        </a:p>
      </dgm:t>
    </dgm:pt>
    <dgm:pt modelId="{BC1E0BB7-4D27-422A-A9F6-2A0836981318}" type="sibTrans" cxnId="{17A753E3-D328-44E2-A6B0-00BC5F5AA011}">
      <dgm:prSet/>
      <dgm:spPr/>
      <dgm:t>
        <a:bodyPr/>
        <a:lstStyle/>
        <a:p>
          <a:endParaRPr lang="en-US"/>
        </a:p>
      </dgm:t>
    </dgm:pt>
    <dgm:pt modelId="{DD084B3B-C12B-4ACF-8CBF-7CBEC4A05F3D}">
      <dgm:prSet phldrT="[Text]" custT="1"/>
      <dgm:spPr>
        <a:ln>
          <a:solidFill>
            <a:srgbClr val="FFBA00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gm:t>
    </dgm:pt>
    <dgm:pt modelId="{A935B651-4C5C-4B07-8A31-D8A031F7B70A}" type="sibTrans" cxnId="{4C803860-1ECD-45DD-B215-FAB3A6FDF089}">
      <dgm:prSet/>
      <dgm:spPr/>
      <dgm:t>
        <a:bodyPr/>
        <a:lstStyle/>
        <a:p>
          <a:endParaRPr lang="en-US"/>
        </a:p>
      </dgm:t>
    </dgm:pt>
    <dgm:pt modelId="{3A294D3C-244C-4ACA-8600-F5A002F058FF}" type="parTrans" cxnId="{4C803860-1ECD-45DD-B215-FAB3A6FDF089}">
      <dgm:prSet/>
      <dgm:spPr/>
      <dgm:t>
        <a:bodyPr/>
        <a:lstStyle/>
        <a:p>
          <a:endParaRPr lang="en-US"/>
        </a:p>
      </dgm:t>
    </dgm:pt>
    <dgm:pt modelId="{5D5C7E8B-636A-4421-9F42-3963B9F14E4C}" type="pres">
      <dgm:prSet presAssocID="{476136D8-E5DC-4447-B9F1-09ED4963F1F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16D280F3-005C-4448-A06E-3660A8DCBEFF}" type="pres">
      <dgm:prSet presAssocID="{3A185DB9-2EAC-4453-8522-4557592DC2DE}" presName="Accent5" presStyleCnt="0"/>
      <dgm:spPr/>
    </dgm:pt>
    <dgm:pt modelId="{E99923A2-A17C-43E8-826A-F1137FB2A209}" type="pres">
      <dgm:prSet presAssocID="{3A185DB9-2EAC-4453-8522-4557592DC2DE}" presName="Accent" presStyleLbl="node1" presStyleIdx="0" presStyleCnt="5" custLinFactY="17922" custLinFactNeighborX="-39406" custLinFactNeighborY="100000"/>
      <dgm:spPr>
        <a:solidFill>
          <a:srgbClr val="69B3E7"/>
        </a:solidFill>
      </dgm:spPr>
    </dgm:pt>
    <dgm:pt modelId="{290D62B6-6FC7-4981-8B7F-C9C89C985B3E}" type="pres">
      <dgm:prSet presAssocID="{3A185DB9-2EAC-4453-8522-4557592DC2DE}" presName="ParentBackground5" presStyleCnt="0"/>
      <dgm:spPr/>
    </dgm:pt>
    <dgm:pt modelId="{CF3BFF98-45E7-400B-AC00-743A8B97E9AD}" type="pres">
      <dgm:prSet presAssocID="{3A185DB9-2EAC-4453-8522-4557592DC2DE}" presName="ParentBackground" presStyleLbl="fgAcc1" presStyleIdx="0" presStyleCnt="5" custLinFactY="27298" custLinFactNeighborX="-42613" custLinFactNeighborY="100000"/>
      <dgm:spPr/>
    </dgm:pt>
    <dgm:pt modelId="{70CEBCB0-F95A-4AE5-8216-12222136D305}" type="pres">
      <dgm:prSet presAssocID="{3A185DB9-2EAC-4453-8522-4557592DC2DE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570C471-05CF-4232-8510-33E4545D972D}" type="pres">
      <dgm:prSet presAssocID="{FFFFFFEF-4F1F-42F6-8F38-A2CE79607D36}" presName="Accent4" presStyleCnt="0"/>
      <dgm:spPr/>
    </dgm:pt>
    <dgm:pt modelId="{03D7814C-7F0B-43C1-A1FA-46687F7F61BF}" type="pres">
      <dgm:prSet presAssocID="{FFFFFFEF-4F1F-42F6-8F38-A2CE79607D36}" presName="Accent" presStyleLbl="node1" presStyleIdx="1" presStyleCnt="5" custAng="1325891" custLinFactNeighborX="-24833" custLinFactNeighborY="45894"/>
      <dgm:spPr>
        <a:solidFill>
          <a:srgbClr val="E57200"/>
        </a:solidFill>
      </dgm:spPr>
    </dgm:pt>
    <dgm:pt modelId="{62A62DD1-66B7-455D-A668-DD8587224222}" type="pres">
      <dgm:prSet presAssocID="{FFFFFFEF-4F1F-42F6-8F38-A2CE79607D36}" presName="ParentBackground4" presStyleCnt="0"/>
      <dgm:spPr/>
    </dgm:pt>
    <dgm:pt modelId="{224B910C-7326-4C42-BC08-F43AC5AE9573}" type="pres">
      <dgm:prSet presAssocID="{FFFFFFEF-4F1F-42F6-8F38-A2CE79607D36}" presName="ParentBackground" presStyleLbl="fgAcc1" presStyleIdx="1" presStyleCnt="5" custLinFactNeighborX="-37617" custLinFactNeighborY="69544"/>
      <dgm:spPr/>
    </dgm:pt>
    <dgm:pt modelId="{B186D7B4-EC4E-4785-825A-65FB8FFDF1A6}" type="pres">
      <dgm:prSet presAssocID="{FFFFFFEF-4F1F-42F6-8F38-A2CE79607D36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7740C12-487F-47ED-85E2-0D03F5A903A5}" type="pres">
      <dgm:prSet presAssocID="{1A174726-22F0-4E06-880F-EC29F85658A2}" presName="Accent3" presStyleCnt="0"/>
      <dgm:spPr/>
    </dgm:pt>
    <dgm:pt modelId="{C721762F-8544-4011-BFAE-571D7E09D1A7}" type="pres">
      <dgm:prSet presAssocID="{1A174726-22F0-4E06-880F-EC29F85658A2}" presName="Accent" presStyleLbl="node1" presStyleIdx="2" presStyleCnt="5" custAng="1161311" custLinFactNeighborX="-16283" custLinFactNeighborY="7182"/>
      <dgm:spPr>
        <a:solidFill>
          <a:srgbClr val="C4D600"/>
        </a:solidFill>
      </dgm:spPr>
    </dgm:pt>
    <dgm:pt modelId="{488184FB-8B0A-4F49-85AE-5AFFF7F3C420}" type="pres">
      <dgm:prSet presAssocID="{1A174726-22F0-4E06-880F-EC29F85658A2}" presName="ParentBackground3" presStyleCnt="0"/>
      <dgm:spPr/>
    </dgm:pt>
    <dgm:pt modelId="{87A44EB2-86EF-494D-BAC1-9F985F13A53C}" type="pres">
      <dgm:prSet presAssocID="{1A174726-22F0-4E06-880F-EC29F85658A2}" presName="ParentBackground" presStyleLbl="fgAcc1" presStyleIdx="2" presStyleCnt="5" custLinFactNeighborX="-24666" custLinFactNeighborY="10884"/>
      <dgm:spPr/>
    </dgm:pt>
    <dgm:pt modelId="{F3627F22-2A39-4D07-9F8F-270425EFE700}" type="pres">
      <dgm:prSet presAssocID="{1A174726-22F0-4E06-880F-EC29F85658A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0CC2F9A-A756-435C-A703-FAEFB5C04BBC}" type="pres">
      <dgm:prSet presAssocID="{BA16D9EA-FBA5-4EA7-9DA4-742299D70503}" presName="Accent2" presStyleCnt="0"/>
      <dgm:spPr/>
    </dgm:pt>
    <dgm:pt modelId="{1B03E949-6AEA-444E-8678-83F838243DF4}" type="pres">
      <dgm:prSet presAssocID="{BA16D9EA-FBA5-4EA7-9DA4-742299D70503}" presName="Accent" presStyleLbl="node1" presStyleIdx="3" presStyleCnt="5" custAng="1267443" custLinFactNeighborX="-4507" custLinFactNeighborY="-34755"/>
      <dgm:spPr>
        <a:solidFill>
          <a:srgbClr val="6BCABA"/>
        </a:solidFill>
      </dgm:spPr>
    </dgm:pt>
    <dgm:pt modelId="{2B9DB322-7AA7-4A8A-BB31-D7C8FF73E0BB}" type="pres">
      <dgm:prSet presAssocID="{BA16D9EA-FBA5-4EA7-9DA4-742299D70503}" presName="ParentBackground2" presStyleCnt="0"/>
      <dgm:spPr/>
    </dgm:pt>
    <dgm:pt modelId="{D308FE90-18FB-4BD7-B640-A709A6A2CC89}" type="pres">
      <dgm:prSet presAssocID="{BA16D9EA-FBA5-4EA7-9DA4-742299D70503}" presName="ParentBackground" presStyleLbl="fgAcc1" presStyleIdx="3" presStyleCnt="5" custLinFactNeighborX="-6827" custLinFactNeighborY="-52665"/>
      <dgm:spPr/>
    </dgm:pt>
    <dgm:pt modelId="{9E807777-1872-401E-9E93-17C17A9810EC}" type="pres">
      <dgm:prSet presAssocID="{BA16D9EA-FBA5-4EA7-9DA4-742299D70503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58663CE-FA54-449E-86E9-44828B061061}" type="pres">
      <dgm:prSet presAssocID="{DD084B3B-C12B-4ACF-8CBF-7CBEC4A05F3D}" presName="Accent1" presStyleCnt="0"/>
      <dgm:spPr/>
    </dgm:pt>
    <dgm:pt modelId="{BBFF333A-503A-49C4-85FD-B5D1E192DC0C}" type="pres">
      <dgm:prSet presAssocID="{DD084B3B-C12B-4ACF-8CBF-7CBEC4A05F3D}" presName="Accent" presStyleLbl="node1" presStyleIdx="4" presStyleCnt="5" custAng="1229279" custLinFactNeighborX="4044" custLinFactNeighborY="-76687"/>
      <dgm:spPr>
        <a:solidFill>
          <a:srgbClr val="FFBA00"/>
        </a:solidFill>
      </dgm:spPr>
    </dgm:pt>
    <dgm:pt modelId="{BB6A80C3-064D-4273-8D29-38DA7D856B2A}" type="pres">
      <dgm:prSet presAssocID="{DD084B3B-C12B-4ACF-8CBF-7CBEC4A05F3D}" presName="ParentBackground1" presStyleCnt="0"/>
      <dgm:spPr/>
    </dgm:pt>
    <dgm:pt modelId="{FE84E44A-8011-4709-938A-43AE455FE578}" type="pres">
      <dgm:prSet presAssocID="{DD084B3B-C12B-4ACF-8CBF-7CBEC4A05F3D}" presName="ParentBackground" presStyleLbl="fgAcc1" presStyleIdx="4" presStyleCnt="5" custLinFactY="-13558" custLinFactNeighborX="6125" custLinFactNeighborY="-100000"/>
      <dgm:spPr/>
    </dgm:pt>
    <dgm:pt modelId="{67C91A06-2150-458F-AB87-C52A7C4B44B3}" type="pres">
      <dgm:prSet presAssocID="{DD084B3B-C12B-4ACF-8CBF-7CBEC4A05F3D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71D27B2F-7A64-4DA2-9F27-5D5DECBE832D}" type="presOf" srcId="{BA16D9EA-FBA5-4EA7-9DA4-742299D70503}" destId="{D308FE90-18FB-4BD7-B640-A709A6A2CC89}" srcOrd="0" destOrd="0" presId="urn:microsoft.com/office/officeart/2011/layout/CircleProcess"/>
    <dgm:cxn modelId="{FA087B5C-909E-40FB-B6E1-0423D3B2104D}" type="presOf" srcId="{DD084B3B-C12B-4ACF-8CBF-7CBEC4A05F3D}" destId="{FE84E44A-8011-4709-938A-43AE455FE578}" srcOrd="0" destOrd="0" presId="urn:microsoft.com/office/officeart/2011/layout/CircleProcess"/>
    <dgm:cxn modelId="{4C803860-1ECD-45DD-B215-FAB3A6FDF089}" srcId="{476136D8-E5DC-4447-B9F1-09ED4963F1F8}" destId="{DD084B3B-C12B-4ACF-8CBF-7CBEC4A05F3D}" srcOrd="0" destOrd="0" parTransId="{3A294D3C-244C-4ACA-8600-F5A002F058FF}" sibTransId="{A935B651-4C5C-4B07-8A31-D8A031F7B70A}"/>
    <dgm:cxn modelId="{C9246D67-0FB5-4A38-B520-53F889AC2D79}" type="presOf" srcId="{BA16D9EA-FBA5-4EA7-9DA4-742299D70503}" destId="{9E807777-1872-401E-9E93-17C17A9810EC}" srcOrd="1" destOrd="0" presId="urn:microsoft.com/office/officeart/2011/layout/CircleProcess"/>
    <dgm:cxn modelId="{1576BE6D-6FEF-4934-9DB2-FEF67F41AB27}" type="presOf" srcId="{DD084B3B-C12B-4ACF-8CBF-7CBEC4A05F3D}" destId="{67C91A06-2150-458F-AB87-C52A7C4B44B3}" srcOrd="1" destOrd="0" presId="urn:microsoft.com/office/officeart/2011/layout/CircleProcess"/>
    <dgm:cxn modelId="{7BE09F77-FFA7-4D8D-BB9F-A6AFDD84CD48}" srcId="{476136D8-E5DC-4447-B9F1-09ED4963F1F8}" destId="{BA16D9EA-FBA5-4EA7-9DA4-742299D70503}" srcOrd="1" destOrd="0" parTransId="{173D704D-CD42-4EE9-8C02-5B5F5D5E8795}" sibTransId="{13FA0B21-A72C-4EB5-A027-2A06ADDF37BD}"/>
    <dgm:cxn modelId="{F0206989-C813-43EA-9BE1-F95D5DB019FD}" srcId="{476136D8-E5DC-4447-B9F1-09ED4963F1F8}" destId="{FFFFFFEF-4F1F-42F6-8F38-A2CE79607D36}" srcOrd="3" destOrd="0" parTransId="{BB3DDB78-647B-42B6-A995-F2435AF9F891}" sibTransId="{B3DE7AE5-DAFB-4F21-BF0D-01DEA0B351A8}"/>
    <dgm:cxn modelId="{3A262AA9-BB73-44EC-AD80-93AD59B80E9A}" type="presOf" srcId="{FFFFFFEF-4F1F-42F6-8F38-A2CE79607D36}" destId="{B186D7B4-EC4E-4785-825A-65FB8FFDF1A6}" srcOrd="1" destOrd="0" presId="urn:microsoft.com/office/officeart/2011/layout/CircleProcess"/>
    <dgm:cxn modelId="{AF47F7AF-3CF4-43A4-9686-24EF1F711054}" type="presOf" srcId="{3A185DB9-2EAC-4453-8522-4557592DC2DE}" destId="{CF3BFF98-45E7-400B-AC00-743A8B97E9AD}" srcOrd="0" destOrd="0" presId="urn:microsoft.com/office/officeart/2011/layout/CircleProcess"/>
    <dgm:cxn modelId="{79350DB7-E4F3-49D3-B741-323F8888F219}" type="presOf" srcId="{1A174726-22F0-4E06-880F-EC29F85658A2}" destId="{87A44EB2-86EF-494D-BAC1-9F985F13A53C}" srcOrd="0" destOrd="0" presId="urn:microsoft.com/office/officeart/2011/layout/CircleProcess"/>
    <dgm:cxn modelId="{86EF1ED6-9A4F-42DA-A133-49125EA2CAD8}" type="presOf" srcId="{476136D8-E5DC-4447-B9F1-09ED4963F1F8}" destId="{5D5C7E8B-636A-4421-9F42-3963B9F14E4C}" srcOrd="0" destOrd="0" presId="urn:microsoft.com/office/officeart/2011/layout/CircleProcess"/>
    <dgm:cxn modelId="{1085D0DF-3525-418D-A97A-3716DD17077E}" type="presOf" srcId="{3A185DB9-2EAC-4453-8522-4557592DC2DE}" destId="{70CEBCB0-F95A-4AE5-8216-12222136D305}" srcOrd="1" destOrd="0" presId="urn:microsoft.com/office/officeart/2011/layout/CircleProcess"/>
    <dgm:cxn modelId="{17A753E3-D328-44E2-A6B0-00BC5F5AA011}" srcId="{476136D8-E5DC-4447-B9F1-09ED4963F1F8}" destId="{3A185DB9-2EAC-4453-8522-4557592DC2DE}" srcOrd="4" destOrd="0" parTransId="{22AF7882-82CA-4718-9939-4A4DA9A5E05B}" sibTransId="{BC1E0BB7-4D27-422A-A9F6-2A0836981318}"/>
    <dgm:cxn modelId="{4E0056E5-025C-4EDC-BDB7-83F7C361EA0F}" type="presOf" srcId="{1A174726-22F0-4E06-880F-EC29F85658A2}" destId="{F3627F22-2A39-4D07-9F8F-270425EFE700}" srcOrd="1" destOrd="0" presId="urn:microsoft.com/office/officeart/2011/layout/CircleProcess"/>
    <dgm:cxn modelId="{BCDAE6E7-D34E-4B23-8E22-CBF611F08A9C}" srcId="{476136D8-E5DC-4447-B9F1-09ED4963F1F8}" destId="{1A174726-22F0-4E06-880F-EC29F85658A2}" srcOrd="2" destOrd="0" parTransId="{694EEE1E-2210-41A1-97CA-1FCDF73130DD}" sibTransId="{329718F0-CCB2-45C8-95C5-50AE3D1B30E7}"/>
    <dgm:cxn modelId="{6D4FECF9-41BC-451C-8BFD-15E6DCB28B82}" type="presOf" srcId="{FFFFFFEF-4F1F-42F6-8F38-A2CE79607D36}" destId="{224B910C-7326-4C42-BC08-F43AC5AE9573}" srcOrd="0" destOrd="0" presId="urn:microsoft.com/office/officeart/2011/layout/CircleProcess"/>
    <dgm:cxn modelId="{0C862B66-D93F-48CE-8F46-3E76745A5796}" type="presParOf" srcId="{5D5C7E8B-636A-4421-9F42-3963B9F14E4C}" destId="{16D280F3-005C-4448-A06E-3660A8DCBEFF}" srcOrd="0" destOrd="0" presId="urn:microsoft.com/office/officeart/2011/layout/CircleProcess"/>
    <dgm:cxn modelId="{5BB6A6E7-F34F-4F7D-B41A-CCA57D2D1649}" type="presParOf" srcId="{16D280F3-005C-4448-A06E-3660A8DCBEFF}" destId="{E99923A2-A17C-43E8-826A-F1137FB2A209}" srcOrd="0" destOrd="0" presId="urn:microsoft.com/office/officeart/2011/layout/CircleProcess"/>
    <dgm:cxn modelId="{9C6DC770-8549-4763-BC73-D93D89391078}" type="presParOf" srcId="{5D5C7E8B-636A-4421-9F42-3963B9F14E4C}" destId="{290D62B6-6FC7-4981-8B7F-C9C89C985B3E}" srcOrd="1" destOrd="0" presId="urn:microsoft.com/office/officeart/2011/layout/CircleProcess"/>
    <dgm:cxn modelId="{D505EE36-4F95-4409-89E3-DECB48D0EF43}" type="presParOf" srcId="{290D62B6-6FC7-4981-8B7F-C9C89C985B3E}" destId="{CF3BFF98-45E7-400B-AC00-743A8B97E9AD}" srcOrd="0" destOrd="0" presId="urn:microsoft.com/office/officeart/2011/layout/CircleProcess"/>
    <dgm:cxn modelId="{0E784454-0EFA-4544-BB5A-D62131003592}" type="presParOf" srcId="{5D5C7E8B-636A-4421-9F42-3963B9F14E4C}" destId="{70CEBCB0-F95A-4AE5-8216-12222136D305}" srcOrd="2" destOrd="0" presId="urn:microsoft.com/office/officeart/2011/layout/CircleProcess"/>
    <dgm:cxn modelId="{D0C10A3A-E40A-4974-8289-F750550DB557}" type="presParOf" srcId="{5D5C7E8B-636A-4421-9F42-3963B9F14E4C}" destId="{C570C471-05CF-4232-8510-33E4545D972D}" srcOrd="3" destOrd="0" presId="urn:microsoft.com/office/officeart/2011/layout/CircleProcess"/>
    <dgm:cxn modelId="{FA9B88D7-FAD7-46D5-AC77-5361B0418957}" type="presParOf" srcId="{C570C471-05CF-4232-8510-33E4545D972D}" destId="{03D7814C-7F0B-43C1-A1FA-46687F7F61BF}" srcOrd="0" destOrd="0" presId="urn:microsoft.com/office/officeart/2011/layout/CircleProcess"/>
    <dgm:cxn modelId="{565204AA-38C0-4DB8-815B-7C0ABCF72B43}" type="presParOf" srcId="{5D5C7E8B-636A-4421-9F42-3963B9F14E4C}" destId="{62A62DD1-66B7-455D-A668-DD8587224222}" srcOrd="4" destOrd="0" presId="urn:microsoft.com/office/officeart/2011/layout/CircleProcess"/>
    <dgm:cxn modelId="{3B31688F-4BB2-45E3-9D65-AD3FB0DEBD4E}" type="presParOf" srcId="{62A62DD1-66B7-455D-A668-DD8587224222}" destId="{224B910C-7326-4C42-BC08-F43AC5AE9573}" srcOrd="0" destOrd="0" presId="urn:microsoft.com/office/officeart/2011/layout/CircleProcess"/>
    <dgm:cxn modelId="{1651E540-9840-4F8A-AD0F-07458AA01ED3}" type="presParOf" srcId="{5D5C7E8B-636A-4421-9F42-3963B9F14E4C}" destId="{B186D7B4-EC4E-4785-825A-65FB8FFDF1A6}" srcOrd="5" destOrd="0" presId="urn:microsoft.com/office/officeart/2011/layout/CircleProcess"/>
    <dgm:cxn modelId="{3C86DF02-7884-44C6-B911-9E6EE5152C60}" type="presParOf" srcId="{5D5C7E8B-636A-4421-9F42-3963B9F14E4C}" destId="{97740C12-487F-47ED-85E2-0D03F5A903A5}" srcOrd="6" destOrd="0" presId="urn:microsoft.com/office/officeart/2011/layout/CircleProcess"/>
    <dgm:cxn modelId="{83F70F5E-B0B0-4F2B-8824-3C88342DF3B9}" type="presParOf" srcId="{97740C12-487F-47ED-85E2-0D03F5A903A5}" destId="{C721762F-8544-4011-BFAE-571D7E09D1A7}" srcOrd="0" destOrd="0" presId="urn:microsoft.com/office/officeart/2011/layout/CircleProcess"/>
    <dgm:cxn modelId="{959531AA-FBC3-4C53-BCF5-63B5419B0562}" type="presParOf" srcId="{5D5C7E8B-636A-4421-9F42-3963B9F14E4C}" destId="{488184FB-8B0A-4F49-85AE-5AFFF7F3C420}" srcOrd="7" destOrd="0" presId="urn:microsoft.com/office/officeart/2011/layout/CircleProcess"/>
    <dgm:cxn modelId="{2F54A4FD-2DA0-4D3E-A499-85DE54844AA2}" type="presParOf" srcId="{488184FB-8B0A-4F49-85AE-5AFFF7F3C420}" destId="{87A44EB2-86EF-494D-BAC1-9F985F13A53C}" srcOrd="0" destOrd="0" presId="urn:microsoft.com/office/officeart/2011/layout/CircleProcess"/>
    <dgm:cxn modelId="{729039A6-0DC7-466C-AE1E-43E7B9A89939}" type="presParOf" srcId="{5D5C7E8B-636A-4421-9F42-3963B9F14E4C}" destId="{F3627F22-2A39-4D07-9F8F-270425EFE700}" srcOrd="8" destOrd="0" presId="urn:microsoft.com/office/officeart/2011/layout/CircleProcess"/>
    <dgm:cxn modelId="{1F6B1945-F8D7-4C2A-BD1F-1C92609F8FFA}" type="presParOf" srcId="{5D5C7E8B-636A-4421-9F42-3963B9F14E4C}" destId="{B0CC2F9A-A756-435C-A703-FAEFB5C04BBC}" srcOrd="9" destOrd="0" presId="urn:microsoft.com/office/officeart/2011/layout/CircleProcess"/>
    <dgm:cxn modelId="{0D673C75-E30A-464D-95FA-61973B43F897}" type="presParOf" srcId="{B0CC2F9A-A756-435C-A703-FAEFB5C04BBC}" destId="{1B03E949-6AEA-444E-8678-83F838243DF4}" srcOrd="0" destOrd="0" presId="urn:microsoft.com/office/officeart/2011/layout/CircleProcess"/>
    <dgm:cxn modelId="{EE9CC415-F4B6-4472-9BB4-FFBDFA33F067}" type="presParOf" srcId="{5D5C7E8B-636A-4421-9F42-3963B9F14E4C}" destId="{2B9DB322-7AA7-4A8A-BB31-D7C8FF73E0BB}" srcOrd="10" destOrd="0" presId="urn:microsoft.com/office/officeart/2011/layout/CircleProcess"/>
    <dgm:cxn modelId="{D4304328-DE72-474D-AEA1-ED1065D6C9F4}" type="presParOf" srcId="{2B9DB322-7AA7-4A8A-BB31-D7C8FF73E0BB}" destId="{D308FE90-18FB-4BD7-B640-A709A6A2CC89}" srcOrd="0" destOrd="0" presId="urn:microsoft.com/office/officeart/2011/layout/CircleProcess"/>
    <dgm:cxn modelId="{FD6AB084-7C7F-412E-BD00-CF09B01D6688}" type="presParOf" srcId="{5D5C7E8B-636A-4421-9F42-3963B9F14E4C}" destId="{9E807777-1872-401E-9E93-17C17A9810EC}" srcOrd="11" destOrd="0" presId="urn:microsoft.com/office/officeart/2011/layout/CircleProcess"/>
    <dgm:cxn modelId="{E05F2F6A-57C1-408C-AE8E-2C23C63680F9}" type="presParOf" srcId="{5D5C7E8B-636A-4421-9F42-3963B9F14E4C}" destId="{958663CE-FA54-449E-86E9-44828B061061}" srcOrd="12" destOrd="0" presId="urn:microsoft.com/office/officeart/2011/layout/CircleProcess"/>
    <dgm:cxn modelId="{FFD488EC-8D65-48C8-B02D-EA7B35437E0C}" type="presParOf" srcId="{958663CE-FA54-449E-86E9-44828B061061}" destId="{BBFF333A-503A-49C4-85FD-B5D1E192DC0C}" srcOrd="0" destOrd="0" presId="urn:microsoft.com/office/officeart/2011/layout/CircleProcess"/>
    <dgm:cxn modelId="{0BB3F3A5-2BC5-41DD-83F5-F1CBEC4674C6}" type="presParOf" srcId="{5D5C7E8B-636A-4421-9F42-3963B9F14E4C}" destId="{BB6A80C3-064D-4273-8D29-38DA7D856B2A}" srcOrd="13" destOrd="0" presId="urn:microsoft.com/office/officeart/2011/layout/CircleProcess"/>
    <dgm:cxn modelId="{F5B92A93-FE99-412D-B7E7-C844BDB216F7}" type="presParOf" srcId="{BB6A80C3-064D-4273-8D29-38DA7D856B2A}" destId="{FE84E44A-8011-4709-938A-43AE455FE578}" srcOrd="0" destOrd="0" presId="urn:microsoft.com/office/officeart/2011/layout/CircleProcess"/>
    <dgm:cxn modelId="{1F4F5519-1DE2-40D6-BEB8-B000A5228D45}" type="presParOf" srcId="{5D5C7E8B-636A-4421-9F42-3963B9F14E4C}" destId="{67C91A06-2150-458F-AB87-C52A7C4B44B3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6136D8-E5DC-4447-B9F1-09ED4963F1F8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6D9EA-FBA5-4EA7-9DA4-742299D70503}">
      <dgm:prSet phldrT="[Text]" custT="1"/>
      <dgm:spPr>
        <a:ln>
          <a:solidFill>
            <a:srgbClr val="6BCABA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gm:t>
    </dgm:pt>
    <dgm:pt modelId="{173D704D-CD42-4EE9-8C02-5B5F5D5E8795}" type="parTrans" cxnId="{7BE09F77-FFA7-4D8D-BB9F-A6AFDD84CD48}">
      <dgm:prSet/>
      <dgm:spPr/>
      <dgm:t>
        <a:bodyPr/>
        <a:lstStyle/>
        <a:p>
          <a:endParaRPr lang="en-US"/>
        </a:p>
      </dgm:t>
    </dgm:pt>
    <dgm:pt modelId="{13FA0B21-A72C-4EB5-A027-2A06ADDF37BD}" type="sibTrans" cxnId="{7BE09F77-FFA7-4D8D-BB9F-A6AFDD84CD48}">
      <dgm:prSet/>
      <dgm:spPr/>
      <dgm:t>
        <a:bodyPr/>
        <a:lstStyle/>
        <a:p>
          <a:endParaRPr lang="en-US"/>
        </a:p>
      </dgm:t>
    </dgm:pt>
    <dgm:pt modelId="{1A174726-22F0-4E06-880F-EC29F85658A2}">
      <dgm:prSet phldrT="[Text]" custT="1"/>
      <dgm:spPr>
        <a:ln>
          <a:solidFill>
            <a:srgbClr val="C4D600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gm:t>
    </dgm:pt>
    <dgm:pt modelId="{694EEE1E-2210-41A1-97CA-1FCDF73130DD}" type="parTrans" cxnId="{BCDAE6E7-D34E-4B23-8E22-CBF611F08A9C}">
      <dgm:prSet/>
      <dgm:spPr/>
      <dgm:t>
        <a:bodyPr/>
        <a:lstStyle/>
        <a:p>
          <a:endParaRPr lang="en-US"/>
        </a:p>
      </dgm:t>
    </dgm:pt>
    <dgm:pt modelId="{329718F0-CCB2-45C8-95C5-50AE3D1B30E7}" type="sibTrans" cxnId="{BCDAE6E7-D34E-4B23-8E22-CBF611F08A9C}">
      <dgm:prSet/>
      <dgm:spPr/>
      <dgm:t>
        <a:bodyPr/>
        <a:lstStyle/>
        <a:p>
          <a:endParaRPr lang="en-US"/>
        </a:p>
      </dgm:t>
    </dgm:pt>
    <dgm:pt modelId="{FFFFFFEF-4F1F-42F6-8F38-A2CE79607D36}">
      <dgm:prSet custT="1"/>
      <dgm:spPr>
        <a:ln>
          <a:solidFill>
            <a:srgbClr val="E57200"/>
          </a:solidFill>
        </a:ln>
      </dgm:spPr>
      <dgm:t>
        <a:bodyPr/>
        <a:lstStyle/>
        <a:p>
          <a:endParaRPr lang="en-US" sz="1600" b="1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3DDB78-647B-42B6-A995-F2435AF9F891}" type="parTrans" cxnId="{F0206989-C813-43EA-9BE1-F95D5DB019FD}">
      <dgm:prSet/>
      <dgm:spPr/>
      <dgm:t>
        <a:bodyPr/>
        <a:lstStyle/>
        <a:p>
          <a:endParaRPr lang="en-US"/>
        </a:p>
      </dgm:t>
    </dgm:pt>
    <dgm:pt modelId="{B3DE7AE5-DAFB-4F21-BF0D-01DEA0B351A8}" type="sibTrans" cxnId="{F0206989-C813-43EA-9BE1-F95D5DB019FD}">
      <dgm:prSet/>
      <dgm:spPr/>
      <dgm:t>
        <a:bodyPr/>
        <a:lstStyle/>
        <a:p>
          <a:endParaRPr lang="en-US"/>
        </a:p>
      </dgm:t>
    </dgm:pt>
    <dgm:pt modelId="{3A185DB9-2EAC-4453-8522-4557592DC2DE}">
      <dgm:prSet custT="1"/>
      <dgm:spPr>
        <a:ln>
          <a:solidFill>
            <a:srgbClr val="69B3E7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gm:t>
    </dgm:pt>
    <dgm:pt modelId="{22AF7882-82CA-4718-9939-4A4DA9A5E05B}" type="parTrans" cxnId="{17A753E3-D328-44E2-A6B0-00BC5F5AA011}">
      <dgm:prSet/>
      <dgm:spPr/>
      <dgm:t>
        <a:bodyPr/>
        <a:lstStyle/>
        <a:p>
          <a:endParaRPr lang="en-US"/>
        </a:p>
      </dgm:t>
    </dgm:pt>
    <dgm:pt modelId="{BC1E0BB7-4D27-422A-A9F6-2A0836981318}" type="sibTrans" cxnId="{17A753E3-D328-44E2-A6B0-00BC5F5AA011}">
      <dgm:prSet/>
      <dgm:spPr/>
      <dgm:t>
        <a:bodyPr/>
        <a:lstStyle/>
        <a:p>
          <a:endParaRPr lang="en-US"/>
        </a:p>
      </dgm:t>
    </dgm:pt>
    <dgm:pt modelId="{DD084B3B-C12B-4ACF-8CBF-7CBEC4A05F3D}">
      <dgm:prSet phldrT="[Text]" custT="1"/>
      <dgm:spPr>
        <a:ln>
          <a:solidFill>
            <a:srgbClr val="FFBA00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gm:t>
    </dgm:pt>
    <dgm:pt modelId="{A935B651-4C5C-4B07-8A31-D8A031F7B70A}" type="sibTrans" cxnId="{4C803860-1ECD-45DD-B215-FAB3A6FDF089}">
      <dgm:prSet/>
      <dgm:spPr/>
      <dgm:t>
        <a:bodyPr/>
        <a:lstStyle/>
        <a:p>
          <a:endParaRPr lang="en-US"/>
        </a:p>
      </dgm:t>
    </dgm:pt>
    <dgm:pt modelId="{3A294D3C-244C-4ACA-8600-F5A002F058FF}" type="parTrans" cxnId="{4C803860-1ECD-45DD-B215-FAB3A6FDF089}">
      <dgm:prSet/>
      <dgm:spPr/>
      <dgm:t>
        <a:bodyPr/>
        <a:lstStyle/>
        <a:p>
          <a:endParaRPr lang="en-US"/>
        </a:p>
      </dgm:t>
    </dgm:pt>
    <dgm:pt modelId="{5D5C7E8B-636A-4421-9F42-3963B9F14E4C}" type="pres">
      <dgm:prSet presAssocID="{476136D8-E5DC-4447-B9F1-09ED4963F1F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16D280F3-005C-4448-A06E-3660A8DCBEFF}" type="pres">
      <dgm:prSet presAssocID="{3A185DB9-2EAC-4453-8522-4557592DC2DE}" presName="Accent5" presStyleCnt="0"/>
      <dgm:spPr/>
    </dgm:pt>
    <dgm:pt modelId="{E99923A2-A17C-43E8-826A-F1137FB2A209}" type="pres">
      <dgm:prSet presAssocID="{3A185DB9-2EAC-4453-8522-4557592DC2DE}" presName="Accent" presStyleLbl="node1" presStyleIdx="0" presStyleCnt="5" custLinFactY="17922" custLinFactNeighborX="-39406" custLinFactNeighborY="100000"/>
      <dgm:spPr>
        <a:solidFill>
          <a:srgbClr val="69B3E7"/>
        </a:solidFill>
      </dgm:spPr>
    </dgm:pt>
    <dgm:pt modelId="{290D62B6-6FC7-4981-8B7F-C9C89C985B3E}" type="pres">
      <dgm:prSet presAssocID="{3A185DB9-2EAC-4453-8522-4557592DC2DE}" presName="ParentBackground5" presStyleCnt="0"/>
      <dgm:spPr/>
    </dgm:pt>
    <dgm:pt modelId="{CF3BFF98-45E7-400B-AC00-743A8B97E9AD}" type="pres">
      <dgm:prSet presAssocID="{3A185DB9-2EAC-4453-8522-4557592DC2DE}" presName="ParentBackground" presStyleLbl="fgAcc1" presStyleIdx="0" presStyleCnt="5" custLinFactY="27298" custLinFactNeighborX="-42613" custLinFactNeighborY="100000"/>
      <dgm:spPr/>
    </dgm:pt>
    <dgm:pt modelId="{70CEBCB0-F95A-4AE5-8216-12222136D305}" type="pres">
      <dgm:prSet presAssocID="{3A185DB9-2EAC-4453-8522-4557592DC2DE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570C471-05CF-4232-8510-33E4545D972D}" type="pres">
      <dgm:prSet presAssocID="{FFFFFFEF-4F1F-42F6-8F38-A2CE79607D36}" presName="Accent4" presStyleCnt="0"/>
      <dgm:spPr/>
    </dgm:pt>
    <dgm:pt modelId="{03D7814C-7F0B-43C1-A1FA-46687F7F61BF}" type="pres">
      <dgm:prSet presAssocID="{FFFFFFEF-4F1F-42F6-8F38-A2CE79607D36}" presName="Accent" presStyleLbl="node1" presStyleIdx="1" presStyleCnt="5" custAng="1325891" custLinFactNeighborX="-24833" custLinFactNeighborY="45894"/>
      <dgm:spPr>
        <a:solidFill>
          <a:srgbClr val="E57200"/>
        </a:solidFill>
      </dgm:spPr>
    </dgm:pt>
    <dgm:pt modelId="{62A62DD1-66B7-455D-A668-DD8587224222}" type="pres">
      <dgm:prSet presAssocID="{FFFFFFEF-4F1F-42F6-8F38-A2CE79607D36}" presName="ParentBackground4" presStyleCnt="0"/>
      <dgm:spPr/>
    </dgm:pt>
    <dgm:pt modelId="{224B910C-7326-4C42-BC08-F43AC5AE9573}" type="pres">
      <dgm:prSet presAssocID="{FFFFFFEF-4F1F-42F6-8F38-A2CE79607D36}" presName="ParentBackground" presStyleLbl="fgAcc1" presStyleIdx="1" presStyleCnt="5" custLinFactNeighborX="-37617" custLinFactNeighborY="69544"/>
      <dgm:spPr/>
    </dgm:pt>
    <dgm:pt modelId="{B186D7B4-EC4E-4785-825A-65FB8FFDF1A6}" type="pres">
      <dgm:prSet presAssocID="{FFFFFFEF-4F1F-42F6-8F38-A2CE79607D36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7740C12-487F-47ED-85E2-0D03F5A903A5}" type="pres">
      <dgm:prSet presAssocID="{1A174726-22F0-4E06-880F-EC29F85658A2}" presName="Accent3" presStyleCnt="0"/>
      <dgm:spPr/>
    </dgm:pt>
    <dgm:pt modelId="{C721762F-8544-4011-BFAE-571D7E09D1A7}" type="pres">
      <dgm:prSet presAssocID="{1A174726-22F0-4E06-880F-EC29F85658A2}" presName="Accent" presStyleLbl="node1" presStyleIdx="2" presStyleCnt="5" custAng="1161311" custLinFactNeighborX="-16283" custLinFactNeighborY="7182"/>
      <dgm:spPr>
        <a:solidFill>
          <a:srgbClr val="C4D600"/>
        </a:solidFill>
      </dgm:spPr>
    </dgm:pt>
    <dgm:pt modelId="{488184FB-8B0A-4F49-85AE-5AFFF7F3C420}" type="pres">
      <dgm:prSet presAssocID="{1A174726-22F0-4E06-880F-EC29F85658A2}" presName="ParentBackground3" presStyleCnt="0"/>
      <dgm:spPr/>
    </dgm:pt>
    <dgm:pt modelId="{87A44EB2-86EF-494D-BAC1-9F985F13A53C}" type="pres">
      <dgm:prSet presAssocID="{1A174726-22F0-4E06-880F-EC29F85658A2}" presName="ParentBackground" presStyleLbl="fgAcc1" presStyleIdx="2" presStyleCnt="5" custLinFactNeighborX="-24666" custLinFactNeighborY="10884"/>
      <dgm:spPr/>
    </dgm:pt>
    <dgm:pt modelId="{F3627F22-2A39-4D07-9F8F-270425EFE700}" type="pres">
      <dgm:prSet presAssocID="{1A174726-22F0-4E06-880F-EC29F85658A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0CC2F9A-A756-435C-A703-FAEFB5C04BBC}" type="pres">
      <dgm:prSet presAssocID="{BA16D9EA-FBA5-4EA7-9DA4-742299D70503}" presName="Accent2" presStyleCnt="0"/>
      <dgm:spPr/>
    </dgm:pt>
    <dgm:pt modelId="{1B03E949-6AEA-444E-8678-83F838243DF4}" type="pres">
      <dgm:prSet presAssocID="{BA16D9EA-FBA5-4EA7-9DA4-742299D70503}" presName="Accent" presStyleLbl="node1" presStyleIdx="3" presStyleCnt="5" custAng="1267443" custLinFactNeighborX="-4507" custLinFactNeighborY="-34755"/>
      <dgm:spPr>
        <a:solidFill>
          <a:srgbClr val="6BCABA"/>
        </a:solidFill>
      </dgm:spPr>
    </dgm:pt>
    <dgm:pt modelId="{2B9DB322-7AA7-4A8A-BB31-D7C8FF73E0BB}" type="pres">
      <dgm:prSet presAssocID="{BA16D9EA-FBA5-4EA7-9DA4-742299D70503}" presName="ParentBackground2" presStyleCnt="0"/>
      <dgm:spPr/>
    </dgm:pt>
    <dgm:pt modelId="{D308FE90-18FB-4BD7-B640-A709A6A2CC89}" type="pres">
      <dgm:prSet presAssocID="{BA16D9EA-FBA5-4EA7-9DA4-742299D70503}" presName="ParentBackground" presStyleLbl="fgAcc1" presStyleIdx="3" presStyleCnt="5" custLinFactNeighborX="-6827" custLinFactNeighborY="-52665"/>
      <dgm:spPr/>
    </dgm:pt>
    <dgm:pt modelId="{9E807777-1872-401E-9E93-17C17A9810EC}" type="pres">
      <dgm:prSet presAssocID="{BA16D9EA-FBA5-4EA7-9DA4-742299D70503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58663CE-FA54-449E-86E9-44828B061061}" type="pres">
      <dgm:prSet presAssocID="{DD084B3B-C12B-4ACF-8CBF-7CBEC4A05F3D}" presName="Accent1" presStyleCnt="0"/>
      <dgm:spPr/>
    </dgm:pt>
    <dgm:pt modelId="{BBFF333A-503A-49C4-85FD-B5D1E192DC0C}" type="pres">
      <dgm:prSet presAssocID="{DD084B3B-C12B-4ACF-8CBF-7CBEC4A05F3D}" presName="Accent" presStyleLbl="node1" presStyleIdx="4" presStyleCnt="5" custAng="1229279" custLinFactNeighborX="4044" custLinFactNeighborY="-76687"/>
      <dgm:spPr>
        <a:solidFill>
          <a:srgbClr val="FFBA00"/>
        </a:solidFill>
      </dgm:spPr>
    </dgm:pt>
    <dgm:pt modelId="{BB6A80C3-064D-4273-8D29-38DA7D856B2A}" type="pres">
      <dgm:prSet presAssocID="{DD084B3B-C12B-4ACF-8CBF-7CBEC4A05F3D}" presName="ParentBackground1" presStyleCnt="0"/>
      <dgm:spPr/>
    </dgm:pt>
    <dgm:pt modelId="{FE84E44A-8011-4709-938A-43AE455FE578}" type="pres">
      <dgm:prSet presAssocID="{DD084B3B-C12B-4ACF-8CBF-7CBEC4A05F3D}" presName="ParentBackground" presStyleLbl="fgAcc1" presStyleIdx="4" presStyleCnt="5" custLinFactY="-13558" custLinFactNeighborX="6125" custLinFactNeighborY="-100000"/>
      <dgm:spPr/>
    </dgm:pt>
    <dgm:pt modelId="{67C91A06-2150-458F-AB87-C52A7C4B44B3}" type="pres">
      <dgm:prSet presAssocID="{DD084B3B-C12B-4ACF-8CBF-7CBEC4A05F3D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782C6C00-A3C2-4217-915A-157CE3A3CDA2}" type="presOf" srcId="{BA16D9EA-FBA5-4EA7-9DA4-742299D70503}" destId="{D308FE90-18FB-4BD7-B640-A709A6A2CC89}" srcOrd="0" destOrd="0" presId="urn:microsoft.com/office/officeart/2011/layout/CircleProcess"/>
    <dgm:cxn modelId="{365BC21B-3AB6-41B0-8079-AF046E8628CF}" type="presOf" srcId="{DD084B3B-C12B-4ACF-8CBF-7CBEC4A05F3D}" destId="{FE84E44A-8011-4709-938A-43AE455FE578}" srcOrd="0" destOrd="0" presId="urn:microsoft.com/office/officeart/2011/layout/CircleProcess"/>
    <dgm:cxn modelId="{6A61F122-13DE-469B-85F0-B00625096D1A}" type="presOf" srcId="{3A185DB9-2EAC-4453-8522-4557592DC2DE}" destId="{70CEBCB0-F95A-4AE5-8216-12222136D305}" srcOrd="1" destOrd="0" presId="urn:microsoft.com/office/officeart/2011/layout/CircleProcess"/>
    <dgm:cxn modelId="{68448B25-3346-4D5D-ABE3-3086DB55B182}" type="presOf" srcId="{1A174726-22F0-4E06-880F-EC29F85658A2}" destId="{87A44EB2-86EF-494D-BAC1-9F985F13A53C}" srcOrd="0" destOrd="0" presId="urn:microsoft.com/office/officeart/2011/layout/CircleProcess"/>
    <dgm:cxn modelId="{CB38F842-3510-49E3-BFBB-DF6A3E1E9649}" type="presOf" srcId="{FFFFFFEF-4F1F-42F6-8F38-A2CE79607D36}" destId="{224B910C-7326-4C42-BC08-F43AC5AE9573}" srcOrd="0" destOrd="0" presId="urn:microsoft.com/office/officeart/2011/layout/CircleProcess"/>
    <dgm:cxn modelId="{64F8C54D-756E-45E2-8964-C8DCC78C521D}" type="presOf" srcId="{DD084B3B-C12B-4ACF-8CBF-7CBEC4A05F3D}" destId="{67C91A06-2150-458F-AB87-C52A7C4B44B3}" srcOrd="1" destOrd="0" presId="urn:microsoft.com/office/officeart/2011/layout/CircleProcess"/>
    <dgm:cxn modelId="{DA625F4F-22D4-4FC8-946A-8A7D96318C8C}" type="presOf" srcId="{BA16D9EA-FBA5-4EA7-9DA4-742299D70503}" destId="{9E807777-1872-401E-9E93-17C17A9810EC}" srcOrd="1" destOrd="0" presId="urn:microsoft.com/office/officeart/2011/layout/CircleProcess"/>
    <dgm:cxn modelId="{4C803860-1ECD-45DD-B215-FAB3A6FDF089}" srcId="{476136D8-E5DC-4447-B9F1-09ED4963F1F8}" destId="{DD084B3B-C12B-4ACF-8CBF-7CBEC4A05F3D}" srcOrd="0" destOrd="0" parTransId="{3A294D3C-244C-4ACA-8600-F5A002F058FF}" sibTransId="{A935B651-4C5C-4B07-8A31-D8A031F7B70A}"/>
    <dgm:cxn modelId="{9B837C67-5B52-40D4-82CA-BA00113C3719}" type="presOf" srcId="{1A174726-22F0-4E06-880F-EC29F85658A2}" destId="{F3627F22-2A39-4D07-9F8F-270425EFE700}" srcOrd="1" destOrd="0" presId="urn:microsoft.com/office/officeart/2011/layout/CircleProcess"/>
    <dgm:cxn modelId="{7BE09F77-FFA7-4D8D-BB9F-A6AFDD84CD48}" srcId="{476136D8-E5DC-4447-B9F1-09ED4963F1F8}" destId="{BA16D9EA-FBA5-4EA7-9DA4-742299D70503}" srcOrd="1" destOrd="0" parTransId="{173D704D-CD42-4EE9-8C02-5B5F5D5E8795}" sibTransId="{13FA0B21-A72C-4EB5-A027-2A06ADDF37BD}"/>
    <dgm:cxn modelId="{F0206989-C813-43EA-9BE1-F95D5DB019FD}" srcId="{476136D8-E5DC-4447-B9F1-09ED4963F1F8}" destId="{FFFFFFEF-4F1F-42F6-8F38-A2CE79607D36}" srcOrd="3" destOrd="0" parTransId="{BB3DDB78-647B-42B6-A995-F2435AF9F891}" sibTransId="{B3DE7AE5-DAFB-4F21-BF0D-01DEA0B351A8}"/>
    <dgm:cxn modelId="{3FBBE2C3-77E1-45E1-8395-8375ABD5066F}" type="presOf" srcId="{3A185DB9-2EAC-4453-8522-4557592DC2DE}" destId="{CF3BFF98-45E7-400B-AC00-743A8B97E9AD}" srcOrd="0" destOrd="0" presId="urn:microsoft.com/office/officeart/2011/layout/CircleProcess"/>
    <dgm:cxn modelId="{1C15C3DF-3987-48DF-A560-4FE91E1A749A}" type="presOf" srcId="{FFFFFFEF-4F1F-42F6-8F38-A2CE79607D36}" destId="{B186D7B4-EC4E-4785-825A-65FB8FFDF1A6}" srcOrd="1" destOrd="0" presId="urn:microsoft.com/office/officeart/2011/layout/CircleProcess"/>
    <dgm:cxn modelId="{17A753E3-D328-44E2-A6B0-00BC5F5AA011}" srcId="{476136D8-E5DC-4447-B9F1-09ED4963F1F8}" destId="{3A185DB9-2EAC-4453-8522-4557592DC2DE}" srcOrd="4" destOrd="0" parTransId="{22AF7882-82CA-4718-9939-4A4DA9A5E05B}" sibTransId="{BC1E0BB7-4D27-422A-A9F6-2A0836981318}"/>
    <dgm:cxn modelId="{BCDAE6E7-D34E-4B23-8E22-CBF611F08A9C}" srcId="{476136D8-E5DC-4447-B9F1-09ED4963F1F8}" destId="{1A174726-22F0-4E06-880F-EC29F85658A2}" srcOrd="2" destOrd="0" parTransId="{694EEE1E-2210-41A1-97CA-1FCDF73130DD}" sibTransId="{329718F0-CCB2-45C8-95C5-50AE3D1B30E7}"/>
    <dgm:cxn modelId="{F72F67E8-950E-4D19-B94A-54FF5E14A3AA}" type="presOf" srcId="{476136D8-E5DC-4447-B9F1-09ED4963F1F8}" destId="{5D5C7E8B-636A-4421-9F42-3963B9F14E4C}" srcOrd="0" destOrd="0" presId="urn:microsoft.com/office/officeart/2011/layout/CircleProcess"/>
    <dgm:cxn modelId="{EC5748A1-CDAD-4E37-B51C-B57BB039E624}" type="presParOf" srcId="{5D5C7E8B-636A-4421-9F42-3963B9F14E4C}" destId="{16D280F3-005C-4448-A06E-3660A8DCBEFF}" srcOrd="0" destOrd="0" presId="urn:microsoft.com/office/officeart/2011/layout/CircleProcess"/>
    <dgm:cxn modelId="{97117D41-A30B-44D6-BC46-C7FD543124D7}" type="presParOf" srcId="{16D280F3-005C-4448-A06E-3660A8DCBEFF}" destId="{E99923A2-A17C-43E8-826A-F1137FB2A209}" srcOrd="0" destOrd="0" presId="urn:microsoft.com/office/officeart/2011/layout/CircleProcess"/>
    <dgm:cxn modelId="{FBAAC59F-6180-4202-9025-858FE3700BF5}" type="presParOf" srcId="{5D5C7E8B-636A-4421-9F42-3963B9F14E4C}" destId="{290D62B6-6FC7-4981-8B7F-C9C89C985B3E}" srcOrd="1" destOrd="0" presId="urn:microsoft.com/office/officeart/2011/layout/CircleProcess"/>
    <dgm:cxn modelId="{6129D898-4DE8-41B4-B496-DD8985410AC0}" type="presParOf" srcId="{290D62B6-6FC7-4981-8B7F-C9C89C985B3E}" destId="{CF3BFF98-45E7-400B-AC00-743A8B97E9AD}" srcOrd="0" destOrd="0" presId="urn:microsoft.com/office/officeart/2011/layout/CircleProcess"/>
    <dgm:cxn modelId="{C95292DB-9184-454E-BE71-52024604F747}" type="presParOf" srcId="{5D5C7E8B-636A-4421-9F42-3963B9F14E4C}" destId="{70CEBCB0-F95A-4AE5-8216-12222136D305}" srcOrd="2" destOrd="0" presId="urn:microsoft.com/office/officeart/2011/layout/CircleProcess"/>
    <dgm:cxn modelId="{E1BCFDB9-3EC9-4D41-89DF-E2DB08588081}" type="presParOf" srcId="{5D5C7E8B-636A-4421-9F42-3963B9F14E4C}" destId="{C570C471-05CF-4232-8510-33E4545D972D}" srcOrd="3" destOrd="0" presId="urn:microsoft.com/office/officeart/2011/layout/CircleProcess"/>
    <dgm:cxn modelId="{40AA1BAD-A924-4CE2-A240-9529C7B94A78}" type="presParOf" srcId="{C570C471-05CF-4232-8510-33E4545D972D}" destId="{03D7814C-7F0B-43C1-A1FA-46687F7F61BF}" srcOrd="0" destOrd="0" presId="urn:microsoft.com/office/officeart/2011/layout/CircleProcess"/>
    <dgm:cxn modelId="{A46369DA-1BB8-4955-AC15-E7535F3059B3}" type="presParOf" srcId="{5D5C7E8B-636A-4421-9F42-3963B9F14E4C}" destId="{62A62DD1-66B7-455D-A668-DD8587224222}" srcOrd="4" destOrd="0" presId="urn:microsoft.com/office/officeart/2011/layout/CircleProcess"/>
    <dgm:cxn modelId="{95A69208-77E8-4C46-8474-E170777622FF}" type="presParOf" srcId="{62A62DD1-66B7-455D-A668-DD8587224222}" destId="{224B910C-7326-4C42-BC08-F43AC5AE9573}" srcOrd="0" destOrd="0" presId="urn:microsoft.com/office/officeart/2011/layout/CircleProcess"/>
    <dgm:cxn modelId="{B1EE46F4-4B2F-4A19-9F00-DDEFFF16332B}" type="presParOf" srcId="{5D5C7E8B-636A-4421-9F42-3963B9F14E4C}" destId="{B186D7B4-EC4E-4785-825A-65FB8FFDF1A6}" srcOrd="5" destOrd="0" presId="urn:microsoft.com/office/officeart/2011/layout/CircleProcess"/>
    <dgm:cxn modelId="{EA221F71-8FCA-40AC-9B79-F2C6B1DEA746}" type="presParOf" srcId="{5D5C7E8B-636A-4421-9F42-3963B9F14E4C}" destId="{97740C12-487F-47ED-85E2-0D03F5A903A5}" srcOrd="6" destOrd="0" presId="urn:microsoft.com/office/officeart/2011/layout/CircleProcess"/>
    <dgm:cxn modelId="{862DE812-37F5-48D6-B3EC-A60953B8C198}" type="presParOf" srcId="{97740C12-487F-47ED-85E2-0D03F5A903A5}" destId="{C721762F-8544-4011-BFAE-571D7E09D1A7}" srcOrd="0" destOrd="0" presId="urn:microsoft.com/office/officeart/2011/layout/CircleProcess"/>
    <dgm:cxn modelId="{7522D88D-7901-4ECD-9098-53420A013C52}" type="presParOf" srcId="{5D5C7E8B-636A-4421-9F42-3963B9F14E4C}" destId="{488184FB-8B0A-4F49-85AE-5AFFF7F3C420}" srcOrd="7" destOrd="0" presId="urn:microsoft.com/office/officeart/2011/layout/CircleProcess"/>
    <dgm:cxn modelId="{B967F9E2-A74F-49E7-BF44-E8EE51951370}" type="presParOf" srcId="{488184FB-8B0A-4F49-85AE-5AFFF7F3C420}" destId="{87A44EB2-86EF-494D-BAC1-9F985F13A53C}" srcOrd="0" destOrd="0" presId="urn:microsoft.com/office/officeart/2011/layout/CircleProcess"/>
    <dgm:cxn modelId="{0C41DFBF-3C34-4D5F-844D-27A606FB6F95}" type="presParOf" srcId="{5D5C7E8B-636A-4421-9F42-3963B9F14E4C}" destId="{F3627F22-2A39-4D07-9F8F-270425EFE700}" srcOrd="8" destOrd="0" presId="urn:microsoft.com/office/officeart/2011/layout/CircleProcess"/>
    <dgm:cxn modelId="{72E4BB52-8EE0-4BDE-BD10-43C09F4711B0}" type="presParOf" srcId="{5D5C7E8B-636A-4421-9F42-3963B9F14E4C}" destId="{B0CC2F9A-A756-435C-A703-FAEFB5C04BBC}" srcOrd="9" destOrd="0" presId="urn:microsoft.com/office/officeart/2011/layout/CircleProcess"/>
    <dgm:cxn modelId="{962FEB1F-186F-4391-8972-666446C12A6A}" type="presParOf" srcId="{B0CC2F9A-A756-435C-A703-FAEFB5C04BBC}" destId="{1B03E949-6AEA-444E-8678-83F838243DF4}" srcOrd="0" destOrd="0" presId="urn:microsoft.com/office/officeart/2011/layout/CircleProcess"/>
    <dgm:cxn modelId="{3491603A-1690-4C2A-AC87-EBB6F778BFF5}" type="presParOf" srcId="{5D5C7E8B-636A-4421-9F42-3963B9F14E4C}" destId="{2B9DB322-7AA7-4A8A-BB31-D7C8FF73E0BB}" srcOrd="10" destOrd="0" presId="urn:microsoft.com/office/officeart/2011/layout/CircleProcess"/>
    <dgm:cxn modelId="{5CE2689C-11EC-4FA4-B72B-EB441F99C4CC}" type="presParOf" srcId="{2B9DB322-7AA7-4A8A-BB31-D7C8FF73E0BB}" destId="{D308FE90-18FB-4BD7-B640-A709A6A2CC89}" srcOrd="0" destOrd="0" presId="urn:microsoft.com/office/officeart/2011/layout/CircleProcess"/>
    <dgm:cxn modelId="{685359D3-90F5-45E8-8BD1-F30DE2395834}" type="presParOf" srcId="{5D5C7E8B-636A-4421-9F42-3963B9F14E4C}" destId="{9E807777-1872-401E-9E93-17C17A9810EC}" srcOrd="11" destOrd="0" presId="urn:microsoft.com/office/officeart/2011/layout/CircleProcess"/>
    <dgm:cxn modelId="{5238957D-7D6C-4387-BA55-7C673A0B6B03}" type="presParOf" srcId="{5D5C7E8B-636A-4421-9F42-3963B9F14E4C}" destId="{958663CE-FA54-449E-86E9-44828B061061}" srcOrd="12" destOrd="0" presId="urn:microsoft.com/office/officeart/2011/layout/CircleProcess"/>
    <dgm:cxn modelId="{254BA2E8-C54B-48F4-8389-474F8203EE15}" type="presParOf" srcId="{958663CE-FA54-449E-86E9-44828B061061}" destId="{BBFF333A-503A-49C4-85FD-B5D1E192DC0C}" srcOrd="0" destOrd="0" presId="urn:microsoft.com/office/officeart/2011/layout/CircleProcess"/>
    <dgm:cxn modelId="{2E798474-6FEF-436F-AA53-10C26850E80F}" type="presParOf" srcId="{5D5C7E8B-636A-4421-9F42-3963B9F14E4C}" destId="{BB6A80C3-064D-4273-8D29-38DA7D856B2A}" srcOrd="13" destOrd="0" presId="urn:microsoft.com/office/officeart/2011/layout/CircleProcess"/>
    <dgm:cxn modelId="{0DA675D5-77E2-4A86-B501-C2EC8408CD70}" type="presParOf" srcId="{BB6A80C3-064D-4273-8D29-38DA7D856B2A}" destId="{FE84E44A-8011-4709-938A-43AE455FE578}" srcOrd="0" destOrd="0" presId="urn:microsoft.com/office/officeart/2011/layout/CircleProcess"/>
    <dgm:cxn modelId="{7D58F354-B45F-43D1-90D3-502E928B5841}" type="presParOf" srcId="{5D5C7E8B-636A-4421-9F42-3963B9F14E4C}" destId="{67C91A06-2150-458F-AB87-C52A7C4B44B3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6136D8-E5DC-4447-B9F1-09ED4963F1F8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6D9EA-FBA5-4EA7-9DA4-742299D70503}">
      <dgm:prSet phldrT="[Text]" custT="1"/>
      <dgm:spPr>
        <a:ln>
          <a:solidFill>
            <a:srgbClr val="6BCABA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gm:t>
    </dgm:pt>
    <dgm:pt modelId="{173D704D-CD42-4EE9-8C02-5B5F5D5E8795}" type="parTrans" cxnId="{7BE09F77-FFA7-4D8D-BB9F-A6AFDD84CD48}">
      <dgm:prSet/>
      <dgm:spPr/>
      <dgm:t>
        <a:bodyPr/>
        <a:lstStyle/>
        <a:p>
          <a:endParaRPr lang="en-US"/>
        </a:p>
      </dgm:t>
    </dgm:pt>
    <dgm:pt modelId="{13FA0B21-A72C-4EB5-A027-2A06ADDF37BD}" type="sibTrans" cxnId="{7BE09F77-FFA7-4D8D-BB9F-A6AFDD84CD48}">
      <dgm:prSet/>
      <dgm:spPr/>
      <dgm:t>
        <a:bodyPr/>
        <a:lstStyle/>
        <a:p>
          <a:endParaRPr lang="en-US"/>
        </a:p>
      </dgm:t>
    </dgm:pt>
    <dgm:pt modelId="{1A174726-22F0-4E06-880F-EC29F85658A2}">
      <dgm:prSet phldrT="[Text]" custT="1"/>
      <dgm:spPr>
        <a:ln>
          <a:solidFill>
            <a:srgbClr val="C4D600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gm:t>
    </dgm:pt>
    <dgm:pt modelId="{694EEE1E-2210-41A1-97CA-1FCDF73130DD}" type="parTrans" cxnId="{BCDAE6E7-D34E-4B23-8E22-CBF611F08A9C}">
      <dgm:prSet/>
      <dgm:spPr/>
      <dgm:t>
        <a:bodyPr/>
        <a:lstStyle/>
        <a:p>
          <a:endParaRPr lang="en-US"/>
        </a:p>
      </dgm:t>
    </dgm:pt>
    <dgm:pt modelId="{329718F0-CCB2-45C8-95C5-50AE3D1B30E7}" type="sibTrans" cxnId="{BCDAE6E7-D34E-4B23-8E22-CBF611F08A9C}">
      <dgm:prSet/>
      <dgm:spPr/>
      <dgm:t>
        <a:bodyPr/>
        <a:lstStyle/>
        <a:p>
          <a:endParaRPr lang="en-US"/>
        </a:p>
      </dgm:t>
    </dgm:pt>
    <dgm:pt modelId="{FFFFFFEF-4F1F-42F6-8F38-A2CE79607D36}">
      <dgm:prSet custT="1"/>
      <dgm:spPr>
        <a:ln>
          <a:solidFill>
            <a:srgbClr val="E57200"/>
          </a:solidFill>
        </a:ln>
      </dgm:spPr>
      <dgm:t>
        <a:bodyPr/>
        <a:lstStyle/>
        <a:p>
          <a:endParaRPr lang="en-US" sz="1600" b="1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3DDB78-647B-42B6-A995-F2435AF9F891}" type="parTrans" cxnId="{F0206989-C813-43EA-9BE1-F95D5DB019FD}">
      <dgm:prSet/>
      <dgm:spPr/>
      <dgm:t>
        <a:bodyPr/>
        <a:lstStyle/>
        <a:p>
          <a:endParaRPr lang="en-US"/>
        </a:p>
      </dgm:t>
    </dgm:pt>
    <dgm:pt modelId="{B3DE7AE5-DAFB-4F21-BF0D-01DEA0B351A8}" type="sibTrans" cxnId="{F0206989-C813-43EA-9BE1-F95D5DB019FD}">
      <dgm:prSet/>
      <dgm:spPr/>
      <dgm:t>
        <a:bodyPr/>
        <a:lstStyle/>
        <a:p>
          <a:endParaRPr lang="en-US"/>
        </a:p>
      </dgm:t>
    </dgm:pt>
    <dgm:pt modelId="{3A185DB9-2EAC-4453-8522-4557592DC2DE}">
      <dgm:prSet custT="1"/>
      <dgm:spPr>
        <a:ln>
          <a:solidFill>
            <a:srgbClr val="69B3E7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gm:t>
    </dgm:pt>
    <dgm:pt modelId="{22AF7882-82CA-4718-9939-4A4DA9A5E05B}" type="parTrans" cxnId="{17A753E3-D328-44E2-A6B0-00BC5F5AA011}">
      <dgm:prSet/>
      <dgm:spPr/>
      <dgm:t>
        <a:bodyPr/>
        <a:lstStyle/>
        <a:p>
          <a:endParaRPr lang="en-US"/>
        </a:p>
      </dgm:t>
    </dgm:pt>
    <dgm:pt modelId="{BC1E0BB7-4D27-422A-A9F6-2A0836981318}" type="sibTrans" cxnId="{17A753E3-D328-44E2-A6B0-00BC5F5AA011}">
      <dgm:prSet/>
      <dgm:spPr/>
      <dgm:t>
        <a:bodyPr/>
        <a:lstStyle/>
        <a:p>
          <a:endParaRPr lang="en-US"/>
        </a:p>
      </dgm:t>
    </dgm:pt>
    <dgm:pt modelId="{DD084B3B-C12B-4ACF-8CBF-7CBEC4A05F3D}">
      <dgm:prSet phldrT="[Text]" custT="1"/>
      <dgm:spPr>
        <a:ln>
          <a:solidFill>
            <a:srgbClr val="FFBA00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gm:t>
    </dgm:pt>
    <dgm:pt modelId="{A935B651-4C5C-4B07-8A31-D8A031F7B70A}" type="sibTrans" cxnId="{4C803860-1ECD-45DD-B215-FAB3A6FDF089}">
      <dgm:prSet/>
      <dgm:spPr/>
      <dgm:t>
        <a:bodyPr/>
        <a:lstStyle/>
        <a:p>
          <a:endParaRPr lang="en-US"/>
        </a:p>
      </dgm:t>
    </dgm:pt>
    <dgm:pt modelId="{3A294D3C-244C-4ACA-8600-F5A002F058FF}" type="parTrans" cxnId="{4C803860-1ECD-45DD-B215-FAB3A6FDF089}">
      <dgm:prSet/>
      <dgm:spPr/>
      <dgm:t>
        <a:bodyPr/>
        <a:lstStyle/>
        <a:p>
          <a:endParaRPr lang="en-US"/>
        </a:p>
      </dgm:t>
    </dgm:pt>
    <dgm:pt modelId="{5D5C7E8B-636A-4421-9F42-3963B9F14E4C}" type="pres">
      <dgm:prSet presAssocID="{476136D8-E5DC-4447-B9F1-09ED4963F1F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16D280F3-005C-4448-A06E-3660A8DCBEFF}" type="pres">
      <dgm:prSet presAssocID="{3A185DB9-2EAC-4453-8522-4557592DC2DE}" presName="Accent5" presStyleCnt="0"/>
      <dgm:spPr/>
    </dgm:pt>
    <dgm:pt modelId="{E99923A2-A17C-43E8-826A-F1137FB2A209}" type="pres">
      <dgm:prSet presAssocID="{3A185DB9-2EAC-4453-8522-4557592DC2DE}" presName="Accent" presStyleLbl="node1" presStyleIdx="0" presStyleCnt="5" custLinFactY="17922" custLinFactNeighborX="-39406" custLinFactNeighborY="100000"/>
      <dgm:spPr>
        <a:solidFill>
          <a:srgbClr val="69B3E7"/>
        </a:solidFill>
      </dgm:spPr>
    </dgm:pt>
    <dgm:pt modelId="{290D62B6-6FC7-4981-8B7F-C9C89C985B3E}" type="pres">
      <dgm:prSet presAssocID="{3A185DB9-2EAC-4453-8522-4557592DC2DE}" presName="ParentBackground5" presStyleCnt="0"/>
      <dgm:spPr/>
    </dgm:pt>
    <dgm:pt modelId="{CF3BFF98-45E7-400B-AC00-743A8B97E9AD}" type="pres">
      <dgm:prSet presAssocID="{3A185DB9-2EAC-4453-8522-4557592DC2DE}" presName="ParentBackground" presStyleLbl="fgAcc1" presStyleIdx="0" presStyleCnt="5" custLinFactY="27298" custLinFactNeighborX="-42613" custLinFactNeighborY="100000"/>
      <dgm:spPr/>
    </dgm:pt>
    <dgm:pt modelId="{70CEBCB0-F95A-4AE5-8216-12222136D305}" type="pres">
      <dgm:prSet presAssocID="{3A185DB9-2EAC-4453-8522-4557592DC2DE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570C471-05CF-4232-8510-33E4545D972D}" type="pres">
      <dgm:prSet presAssocID="{FFFFFFEF-4F1F-42F6-8F38-A2CE79607D36}" presName="Accent4" presStyleCnt="0"/>
      <dgm:spPr/>
    </dgm:pt>
    <dgm:pt modelId="{03D7814C-7F0B-43C1-A1FA-46687F7F61BF}" type="pres">
      <dgm:prSet presAssocID="{FFFFFFEF-4F1F-42F6-8F38-A2CE79607D36}" presName="Accent" presStyleLbl="node1" presStyleIdx="1" presStyleCnt="5" custAng="1325891" custLinFactNeighborX="-24833" custLinFactNeighborY="45894"/>
      <dgm:spPr>
        <a:solidFill>
          <a:srgbClr val="E57200"/>
        </a:solidFill>
      </dgm:spPr>
    </dgm:pt>
    <dgm:pt modelId="{62A62DD1-66B7-455D-A668-DD8587224222}" type="pres">
      <dgm:prSet presAssocID="{FFFFFFEF-4F1F-42F6-8F38-A2CE79607D36}" presName="ParentBackground4" presStyleCnt="0"/>
      <dgm:spPr/>
    </dgm:pt>
    <dgm:pt modelId="{224B910C-7326-4C42-BC08-F43AC5AE9573}" type="pres">
      <dgm:prSet presAssocID="{FFFFFFEF-4F1F-42F6-8F38-A2CE79607D36}" presName="ParentBackground" presStyleLbl="fgAcc1" presStyleIdx="1" presStyleCnt="5" custLinFactNeighborX="-37617" custLinFactNeighborY="69544"/>
      <dgm:spPr/>
    </dgm:pt>
    <dgm:pt modelId="{B186D7B4-EC4E-4785-825A-65FB8FFDF1A6}" type="pres">
      <dgm:prSet presAssocID="{FFFFFFEF-4F1F-42F6-8F38-A2CE79607D36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7740C12-487F-47ED-85E2-0D03F5A903A5}" type="pres">
      <dgm:prSet presAssocID="{1A174726-22F0-4E06-880F-EC29F85658A2}" presName="Accent3" presStyleCnt="0"/>
      <dgm:spPr/>
    </dgm:pt>
    <dgm:pt modelId="{C721762F-8544-4011-BFAE-571D7E09D1A7}" type="pres">
      <dgm:prSet presAssocID="{1A174726-22F0-4E06-880F-EC29F85658A2}" presName="Accent" presStyleLbl="node1" presStyleIdx="2" presStyleCnt="5" custAng="1161311" custLinFactNeighborX="-16283" custLinFactNeighborY="7182"/>
      <dgm:spPr>
        <a:solidFill>
          <a:srgbClr val="C4D600"/>
        </a:solidFill>
      </dgm:spPr>
    </dgm:pt>
    <dgm:pt modelId="{488184FB-8B0A-4F49-85AE-5AFFF7F3C420}" type="pres">
      <dgm:prSet presAssocID="{1A174726-22F0-4E06-880F-EC29F85658A2}" presName="ParentBackground3" presStyleCnt="0"/>
      <dgm:spPr/>
    </dgm:pt>
    <dgm:pt modelId="{87A44EB2-86EF-494D-BAC1-9F985F13A53C}" type="pres">
      <dgm:prSet presAssocID="{1A174726-22F0-4E06-880F-EC29F85658A2}" presName="ParentBackground" presStyleLbl="fgAcc1" presStyleIdx="2" presStyleCnt="5" custLinFactNeighborX="-24666" custLinFactNeighborY="10884"/>
      <dgm:spPr/>
    </dgm:pt>
    <dgm:pt modelId="{F3627F22-2A39-4D07-9F8F-270425EFE700}" type="pres">
      <dgm:prSet presAssocID="{1A174726-22F0-4E06-880F-EC29F85658A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0CC2F9A-A756-435C-A703-FAEFB5C04BBC}" type="pres">
      <dgm:prSet presAssocID="{BA16D9EA-FBA5-4EA7-9DA4-742299D70503}" presName="Accent2" presStyleCnt="0"/>
      <dgm:spPr/>
    </dgm:pt>
    <dgm:pt modelId="{1B03E949-6AEA-444E-8678-83F838243DF4}" type="pres">
      <dgm:prSet presAssocID="{BA16D9EA-FBA5-4EA7-9DA4-742299D70503}" presName="Accent" presStyleLbl="node1" presStyleIdx="3" presStyleCnt="5" custAng="1267443" custLinFactNeighborX="-4507" custLinFactNeighborY="-34755"/>
      <dgm:spPr>
        <a:solidFill>
          <a:srgbClr val="6BCABA"/>
        </a:solidFill>
      </dgm:spPr>
    </dgm:pt>
    <dgm:pt modelId="{2B9DB322-7AA7-4A8A-BB31-D7C8FF73E0BB}" type="pres">
      <dgm:prSet presAssocID="{BA16D9EA-FBA5-4EA7-9DA4-742299D70503}" presName="ParentBackground2" presStyleCnt="0"/>
      <dgm:spPr/>
    </dgm:pt>
    <dgm:pt modelId="{D308FE90-18FB-4BD7-B640-A709A6A2CC89}" type="pres">
      <dgm:prSet presAssocID="{BA16D9EA-FBA5-4EA7-9DA4-742299D70503}" presName="ParentBackground" presStyleLbl="fgAcc1" presStyleIdx="3" presStyleCnt="5" custLinFactNeighborX="-6827" custLinFactNeighborY="-52665"/>
      <dgm:spPr/>
    </dgm:pt>
    <dgm:pt modelId="{9E807777-1872-401E-9E93-17C17A9810EC}" type="pres">
      <dgm:prSet presAssocID="{BA16D9EA-FBA5-4EA7-9DA4-742299D70503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58663CE-FA54-449E-86E9-44828B061061}" type="pres">
      <dgm:prSet presAssocID="{DD084B3B-C12B-4ACF-8CBF-7CBEC4A05F3D}" presName="Accent1" presStyleCnt="0"/>
      <dgm:spPr/>
    </dgm:pt>
    <dgm:pt modelId="{BBFF333A-503A-49C4-85FD-B5D1E192DC0C}" type="pres">
      <dgm:prSet presAssocID="{DD084B3B-C12B-4ACF-8CBF-7CBEC4A05F3D}" presName="Accent" presStyleLbl="node1" presStyleIdx="4" presStyleCnt="5" custAng="1229279" custLinFactNeighborX="4044" custLinFactNeighborY="-76687"/>
      <dgm:spPr>
        <a:solidFill>
          <a:srgbClr val="FFBA00"/>
        </a:solidFill>
      </dgm:spPr>
    </dgm:pt>
    <dgm:pt modelId="{BB6A80C3-064D-4273-8D29-38DA7D856B2A}" type="pres">
      <dgm:prSet presAssocID="{DD084B3B-C12B-4ACF-8CBF-7CBEC4A05F3D}" presName="ParentBackground1" presStyleCnt="0"/>
      <dgm:spPr/>
    </dgm:pt>
    <dgm:pt modelId="{FE84E44A-8011-4709-938A-43AE455FE578}" type="pres">
      <dgm:prSet presAssocID="{DD084B3B-C12B-4ACF-8CBF-7CBEC4A05F3D}" presName="ParentBackground" presStyleLbl="fgAcc1" presStyleIdx="4" presStyleCnt="5" custLinFactY="-13558" custLinFactNeighborX="6125" custLinFactNeighborY="-100000"/>
      <dgm:spPr/>
    </dgm:pt>
    <dgm:pt modelId="{67C91A06-2150-458F-AB87-C52A7C4B44B3}" type="pres">
      <dgm:prSet presAssocID="{DD084B3B-C12B-4ACF-8CBF-7CBEC4A05F3D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BE293405-55A4-484D-B0F0-FF3A2EE13F76}" type="presOf" srcId="{476136D8-E5DC-4447-B9F1-09ED4963F1F8}" destId="{5D5C7E8B-636A-4421-9F42-3963B9F14E4C}" srcOrd="0" destOrd="0" presId="urn:microsoft.com/office/officeart/2011/layout/CircleProcess"/>
    <dgm:cxn modelId="{96278112-D21D-48E2-87E0-BE326335C181}" type="presOf" srcId="{3A185DB9-2EAC-4453-8522-4557592DC2DE}" destId="{70CEBCB0-F95A-4AE5-8216-12222136D305}" srcOrd="1" destOrd="0" presId="urn:microsoft.com/office/officeart/2011/layout/CircleProcess"/>
    <dgm:cxn modelId="{C6803856-6CDB-4E11-A651-30765642C071}" type="presOf" srcId="{DD084B3B-C12B-4ACF-8CBF-7CBEC4A05F3D}" destId="{67C91A06-2150-458F-AB87-C52A7C4B44B3}" srcOrd="1" destOrd="0" presId="urn:microsoft.com/office/officeart/2011/layout/CircleProcess"/>
    <dgm:cxn modelId="{4C803860-1ECD-45DD-B215-FAB3A6FDF089}" srcId="{476136D8-E5DC-4447-B9F1-09ED4963F1F8}" destId="{DD084B3B-C12B-4ACF-8CBF-7CBEC4A05F3D}" srcOrd="0" destOrd="0" parTransId="{3A294D3C-244C-4ACA-8600-F5A002F058FF}" sibTransId="{A935B651-4C5C-4B07-8A31-D8A031F7B70A}"/>
    <dgm:cxn modelId="{7BE09F77-FFA7-4D8D-BB9F-A6AFDD84CD48}" srcId="{476136D8-E5DC-4447-B9F1-09ED4963F1F8}" destId="{BA16D9EA-FBA5-4EA7-9DA4-742299D70503}" srcOrd="1" destOrd="0" parTransId="{173D704D-CD42-4EE9-8C02-5B5F5D5E8795}" sibTransId="{13FA0B21-A72C-4EB5-A027-2A06ADDF37BD}"/>
    <dgm:cxn modelId="{56FF7688-2669-4FE8-828E-DFAD9F8A4D04}" type="presOf" srcId="{BA16D9EA-FBA5-4EA7-9DA4-742299D70503}" destId="{D308FE90-18FB-4BD7-B640-A709A6A2CC89}" srcOrd="0" destOrd="0" presId="urn:microsoft.com/office/officeart/2011/layout/CircleProcess"/>
    <dgm:cxn modelId="{5E64F988-1FD7-4C69-9A57-CB9524B9D6DB}" type="presOf" srcId="{3A185DB9-2EAC-4453-8522-4557592DC2DE}" destId="{CF3BFF98-45E7-400B-AC00-743A8B97E9AD}" srcOrd="0" destOrd="0" presId="urn:microsoft.com/office/officeart/2011/layout/CircleProcess"/>
    <dgm:cxn modelId="{F0206989-C813-43EA-9BE1-F95D5DB019FD}" srcId="{476136D8-E5DC-4447-B9F1-09ED4963F1F8}" destId="{FFFFFFEF-4F1F-42F6-8F38-A2CE79607D36}" srcOrd="3" destOrd="0" parTransId="{BB3DDB78-647B-42B6-A995-F2435AF9F891}" sibTransId="{B3DE7AE5-DAFB-4F21-BF0D-01DEA0B351A8}"/>
    <dgm:cxn modelId="{87D4DE8F-992E-4045-A998-2A9717E298D9}" type="presOf" srcId="{DD084B3B-C12B-4ACF-8CBF-7CBEC4A05F3D}" destId="{FE84E44A-8011-4709-938A-43AE455FE578}" srcOrd="0" destOrd="0" presId="urn:microsoft.com/office/officeart/2011/layout/CircleProcess"/>
    <dgm:cxn modelId="{CB1EF69B-5578-4616-86E6-03A5EFEF35ED}" type="presOf" srcId="{BA16D9EA-FBA5-4EA7-9DA4-742299D70503}" destId="{9E807777-1872-401E-9E93-17C17A9810EC}" srcOrd="1" destOrd="0" presId="urn:microsoft.com/office/officeart/2011/layout/CircleProcess"/>
    <dgm:cxn modelId="{7A28D39D-2E6A-47AE-8843-A3A41DBCFCE0}" type="presOf" srcId="{1A174726-22F0-4E06-880F-EC29F85658A2}" destId="{F3627F22-2A39-4D07-9F8F-270425EFE700}" srcOrd="1" destOrd="0" presId="urn:microsoft.com/office/officeart/2011/layout/CircleProcess"/>
    <dgm:cxn modelId="{69738BA7-23CE-4912-8B86-174FEE5DBF27}" type="presOf" srcId="{FFFFFFEF-4F1F-42F6-8F38-A2CE79607D36}" destId="{B186D7B4-EC4E-4785-825A-65FB8FFDF1A6}" srcOrd="1" destOrd="0" presId="urn:microsoft.com/office/officeart/2011/layout/CircleProcess"/>
    <dgm:cxn modelId="{7A196BB6-58E9-4963-A533-777889F620CF}" type="presOf" srcId="{FFFFFFEF-4F1F-42F6-8F38-A2CE79607D36}" destId="{224B910C-7326-4C42-BC08-F43AC5AE9573}" srcOrd="0" destOrd="0" presId="urn:microsoft.com/office/officeart/2011/layout/CircleProcess"/>
    <dgm:cxn modelId="{17A753E3-D328-44E2-A6B0-00BC5F5AA011}" srcId="{476136D8-E5DC-4447-B9F1-09ED4963F1F8}" destId="{3A185DB9-2EAC-4453-8522-4557592DC2DE}" srcOrd="4" destOrd="0" parTransId="{22AF7882-82CA-4718-9939-4A4DA9A5E05B}" sibTransId="{BC1E0BB7-4D27-422A-A9F6-2A0836981318}"/>
    <dgm:cxn modelId="{BCDAE6E7-D34E-4B23-8E22-CBF611F08A9C}" srcId="{476136D8-E5DC-4447-B9F1-09ED4963F1F8}" destId="{1A174726-22F0-4E06-880F-EC29F85658A2}" srcOrd="2" destOrd="0" parTransId="{694EEE1E-2210-41A1-97CA-1FCDF73130DD}" sibTransId="{329718F0-CCB2-45C8-95C5-50AE3D1B30E7}"/>
    <dgm:cxn modelId="{451BEFF8-85A2-4213-8D62-354850BE9E6C}" type="presOf" srcId="{1A174726-22F0-4E06-880F-EC29F85658A2}" destId="{87A44EB2-86EF-494D-BAC1-9F985F13A53C}" srcOrd="0" destOrd="0" presId="urn:microsoft.com/office/officeart/2011/layout/CircleProcess"/>
    <dgm:cxn modelId="{083B5905-3265-48E7-828C-5F6C15AF6542}" type="presParOf" srcId="{5D5C7E8B-636A-4421-9F42-3963B9F14E4C}" destId="{16D280F3-005C-4448-A06E-3660A8DCBEFF}" srcOrd="0" destOrd="0" presId="urn:microsoft.com/office/officeart/2011/layout/CircleProcess"/>
    <dgm:cxn modelId="{D0FFC76F-60DA-41C5-86D9-431AD529D798}" type="presParOf" srcId="{16D280F3-005C-4448-A06E-3660A8DCBEFF}" destId="{E99923A2-A17C-43E8-826A-F1137FB2A209}" srcOrd="0" destOrd="0" presId="urn:microsoft.com/office/officeart/2011/layout/CircleProcess"/>
    <dgm:cxn modelId="{82EFCE16-EB4D-4DCE-8932-EFA4AE47B1A0}" type="presParOf" srcId="{5D5C7E8B-636A-4421-9F42-3963B9F14E4C}" destId="{290D62B6-6FC7-4981-8B7F-C9C89C985B3E}" srcOrd="1" destOrd="0" presId="urn:microsoft.com/office/officeart/2011/layout/CircleProcess"/>
    <dgm:cxn modelId="{724F0BD8-22B4-43CD-8E78-7CAC16621A4D}" type="presParOf" srcId="{290D62B6-6FC7-4981-8B7F-C9C89C985B3E}" destId="{CF3BFF98-45E7-400B-AC00-743A8B97E9AD}" srcOrd="0" destOrd="0" presId="urn:microsoft.com/office/officeart/2011/layout/CircleProcess"/>
    <dgm:cxn modelId="{728E6CAB-3B06-41D9-892E-522EB3271A9E}" type="presParOf" srcId="{5D5C7E8B-636A-4421-9F42-3963B9F14E4C}" destId="{70CEBCB0-F95A-4AE5-8216-12222136D305}" srcOrd="2" destOrd="0" presId="urn:microsoft.com/office/officeart/2011/layout/CircleProcess"/>
    <dgm:cxn modelId="{C8F169AB-6CD0-443C-87CD-1EA2DF9F3E62}" type="presParOf" srcId="{5D5C7E8B-636A-4421-9F42-3963B9F14E4C}" destId="{C570C471-05CF-4232-8510-33E4545D972D}" srcOrd="3" destOrd="0" presId="urn:microsoft.com/office/officeart/2011/layout/CircleProcess"/>
    <dgm:cxn modelId="{71632F5C-6489-4575-9E11-B9FE40015D7D}" type="presParOf" srcId="{C570C471-05CF-4232-8510-33E4545D972D}" destId="{03D7814C-7F0B-43C1-A1FA-46687F7F61BF}" srcOrd="0" destOrd="0" presId="urn:microsoft.com/office/officeart/2011/layout/CircleProcess"/>
    <dgm:cxn modelId="{4D6BAC5E-6C8A-4D12-8E62-C606F5F0FEDD}" type="presParOf" srcId="{5D5C7E8B-636A-4421-9F42-3963B9F14E4C}" destId="{62A62DD1-66B7-455D-A668-DD8587224222}" srcOrd="4" destOrd="0" presId="urn:microsoft.com/office/officeart/2011/layout/CircleProcess"/>
    <dgm:cxn modelId="{4B28C775-F99E-4DB0-81C2-2E1ADD06BAC5}" type="presParOf" srcId="{62A62DD1-66B7-455D-A668-DD8587224222}" destId="{224B910C-7326-4C42-BC08-F43AC5AE9573}" srcOrd="0" destOrd="0" presId="urn:microsoft.com/office/officeart/2011/layout/CircleProcess"/>
    <dgm:cxn modelId="{15764154-E25B-42B6-A608-9A73550F5727}" type="presParOf" srcId="{5D5C7E8B-636A-4421-9F42-3963B9F14E4C}" destId="{B186D7B4-EC4E-4785-825A-65FB8FFDF1A6}" srcOrd="5" destOrd="0" presId="urn:microsoft.com/office/officeart/2011/layout/CircleProcess"/>
    <dgm:cxn modelId="{DA5FDB10-D6B6-4893-8310-B52ACAB413A3}" type="presParOf" srcId="{5D5C7E8B-636A-4421-9F42-3963B9F14E4C}" destId="{97740C12-487F-47ED-85E2-0D03F5A903A5}" srcOrd="6" destOrd="0" presId="urn:microsoft.com/office/officeart/2011/layout/CircleProcess"/>
    <dgm:cxn modelId="{BE56E7D1-02B9-43BE-9F1A-3171A5B7F899}" type="presParOf" srcId="{97740C12-487F-47ED-85E2-0D03F5A903A5}" destId="{C721762F-8544-4011-BFAE-571D7E09D1A7}" srcOrd="0" destOrd="0" presId="urn:microsoft.com/office/officeart/2011/layout/CircleProcess"/>
    <dgm:cxn modelId="{E10F83E3-84AA-49E3-A308-07B7EC723F05}" type="presParOf" srcId="{5D5C7E8B-636A-4421-9F42-3963B9F14E4C}" destId="{488184FB-8B0A-4F49-85AE-5AFFF7F3C420}" srcOrd="7" destOrd="0" presId="urn:microsoft.com/office/officeart/2011/layout/CircleProcess"/>
    <dgm:cxn modelId="{55BC93EA-C1ED-455D-B5B5-E8E8A6D1AF35}" type="presParOf" srcId="{488184FB-8B0A-4F49-85AE-5AFFF7F3C420}" destId="{87A44EB2-86EF-494D-BAC1-9F985F13A53C}" srcOrd="0" destOrd="0" presId="urn:microsoft.com/office/officeart/2011/layout/CircleProcess"/>
    <dgm:cxn modelId="{48C4ED8F-480B-4557-9E8C-6C774D2C762F}" type="presParOf" srcId="{5D5C7E8B-636A-4421-9F42-3963B9F14E4C}" destId="{F3627F22-2A39-4D07-9F8F-270425EFE700}" srcOrd="8" destOrd="0" presId="urn:microsoft.com/office/officeart/2011/layout/CircleProcess"/>
    <dgm:cxn modelId="{E2E491C9-D339-4B83-A892-26C771F9BDAB}" type="presParOf" srcId="{5D5C7E8B-636A-4421-9F42-3963B9F14E4C}" destId="{B0CC2F9A-A756-435C-A703-FAEFB5C04BBC}" srcOrd="9" destOrd="0" presId="urn:microsoft.com/office/officeart/2011/layout/CircleProcess"/>
    <dgm:cxn modelId="{0220A4C2-41C9-47CC-A67A-AAF0DDFD49BB}" type="presParOf" srcId="{B0CC2F9A-A756-435C-A703-FAEFB5C04BBC}" destId="{1B03E949-6AEA-444E-8678-83F838243DF4}" srcOrd="0" destOrd="0" presId="urn:microsoft.com/office/officeart/2011/layout/CircleProcess"/>
    <dgm:cxn modelId="{DD02BA1A-9A8A-4892-9CA8-842EC0A0B18C}" type="presParOf" srcId="{5D5C7E8B-636A-4421-9F42-3963B9F14E4C}" destId="{2B9DB322-7AA7-4A8A-BB31-D7C8FF73E0BB}" srcOrd="10" destOrd="0" presId="urn:microsoft.com/office/officeart/2011/layout/CircleProcess"/>
    <dgm:cxn modelId="{961176DE-FD56-4539-B787-DAB728202198}" type="presParOf" srcId="{2B9DB322-7AA7-4A8A-BB31-D7C8FF73E0BB}" destId="{D308FE90-18FB-4BD7-B640-A709A6A2CC89}" srcOrd="0" destOrd="0" presId="urn:microsoft.com/office/officeart/2011/layout/CircleProcess"/>
    <dgm:cxn modelId="{053B0B9C-CB03-4DAF-8FB9-F5B1CAC65BBC}" type="presParOf" srcId="{5D5C7E8B-636A-4421-9F42-3963B9F14E4C}" destId="{9E807777-1872-401E-9E93-17C17A9810EC}" srcOrd="11" destOrd="0" presId="urn:microsoft.com/office/officeart/2011/layout/CircleProcess"/>
    <dgm:cxn modelId="{F24E17EE-7261-451A-A574-F9782C35117E}" type="presParOf" srcId="{5D5C7E8B-636A-4421-9F42-3963B9F14E4C}" destId="{958663CE-FA54-449E-86E9-44828B061061}" srcOrd="12" destOrd="0" presId="urn:microsoft.com/office/officeart/2011/layout/CircleProcess"/>
    <dgm:cxn modelId="{07745F18-F034-4D53-8AD3-F34CED9AFF30}" type="presParOf" srcId="{958663CE-FA54-449E-86E9-44828B061061}" destId="{BBFF333A-503A-49C4-85FD-B5D1E192DC0C}" srcOrd="0" destOrd="0" presId="urn:microsoft.com/office/officeart/2011/layout/CircleProcess"/>
    <dgm:cxn modelId="{483151BB-F5B5-4D3C-97C5-89A58F8AA418}" type="presParOf" srcId="{5D5C7E8B-636A-4421-9F42-3963B9F14E4C}" destId="{BB6A80C3-064D-4273-8D29-38DA7D856B2A}" srcOrd="13" destOrd="0" presId="urn:microsoft.com/office/officeart/2011/layout/CircleProcess"/>
    <dgm:cxn modelId="{09DA458A-6A2E-49BB-95FD-9AF07FB3CF96}" type="presParOf" srcId="{BB6A80C3-064D-4273-8D29-38DA7D856B2A}" destId="{FE84E44A-8011-4709-938A-43AE455FE578}" srcOrd="0" destOrd="0" presId="urn:microsoft.com/office/officeart/2011/layout/CircleProcess"/>
    <dgm:cxn modelId="{329F6CD7-43AF-4EAD-A246-CCFD5BF5FABA}" type="presParOf" srcId="{5D5C7E8B-636A-4421-9F42-3963B9F14E4C}" destId="{67C91A06-2150-458F-AB87-C52A7C4B44B3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76136D8-E5DC-4447-B9F1-09ED4963F1F8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6D9EA-FBA5-4EA7-9DA4-742299D70503}">
      <dgm:prSet phldrT="[Text]" custT="1"/>
      <dgm:spPr>
        <a:ln>
          <a:solidFill>
            <a:srgbClr val="6BCABA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gm:t>
    </dgm:pt>
    <dgm:pt modelId="{173D704D-CD42-4EE9-8C02-5B5F5D5E8795}" type="parTrans" cxnId="{7BE09F77-FFA7-4D8D-BB9F-A6AFDD84CD48}">
      <dgm:prSet/>
      <dgm:spPr/>
      <dgm:t>
        <a:bodyPr/>
        <a:lstStyle/>
        <a:p>
          <a:endParaRPr lang="en-US"/>
        </a:p>
      </dgm:t>
    </dgm:pt>
    <dgm:pt modelId="{13FA0B21-A72C-4EB5-A027-2A06ADDF37BD}" type="sibTrans" cxnId="{7BE09F77-FFA7-4D8D-BB9F-A6AFDD84CD48}">
      <dgm:prSet/>
      <dgm:spPr/>
      <dgm:t>
        <a:bodyPr/>
        <a:lstStyle/>
        <a:p>
          <a:endParaRPr lang="en-US"/>
        </a:p>
      </dgm:t>
    </dgm:pt>
    <dgm:pt modelId="{1A174726-22F0-4E06-880F-EC29F85658A2}">
      <dgm:prSet phldrT="[Text]" custT="1"/>
      <dgm:spPr>
        <a:ln>
          <a:solidFill>
            <a:srgbClr val="C4D600"/>
          </a:solidFill>
        </a:ln>
      </dgm:spPr>
      <dgm:t>
        <a:bodyPr/>
        <a:lstStyle/>
        <a:p>
          <a:r>
            <a:rPr 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gm:t>
    </dgm:pt>
    <dgm:pt modelId="{694EEE1E-2210-41A1-97CA-1FCDF73130DD}" type="parTrans" cxnId="{BCDAE6E7-D34E-4B23-8E22-CBF611F08A9C}">
      <dgm:prSet/>
      <dgm:spPr/>
      <dgm:t>
        <a:bodyPr/>
        <a:lstStyle/>
        <a:p>
          <a:endParaRPr lang="en-US"/>
        </a:p>
      </dgm:t>
    </dgm:pt>
    <dgm:pt modelId="{329718F0-CCB2-45C8-95C5-50AE3D1B30E7}" type="sibTrans" cxnId="{BCDAE6E7-D34E-4B23-8E22-CBF611F08A9C}">
      <dgm:prSet/>
      <dgm:spPr/>
      <dgm:t>
        <a:bodyPr/>
        <a:lstStyle/>
        <a:p>
          <a:endParaRPr lang="en-US"/>
        </a:p>
      </dgm:t>
    </dgm:pt>
    <dgm:pt modelId="{FFFFFFEF-4F1F-42F6-8F38-A2CE79607D36}">
      <dgm:prSet custT="1"/>
      <dgm:spPr>
        <a:ln>
          <a:solidFill>
            <a:srgbClr val="E57200"/>
          </a:solidFill>
        </a:ln>
      </dgm:spPr>
      <dgm:t>
        <a:bodyPr/>
        <a:lstStyle/>
        <a:p>
          <a:endParaRPr lang="en-US" sz="1600" b="1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3DDB78-647B-42B6-A995-F2435AF9F891}" type="parTrans" cxnId="{F0206989-C813-43EA-9BE1-F95D5DB019FD}">
      <dgm:prSet/>
      <dgm:spPr/>
      <dgm:t>
        <a:bodyPr/>
        <a:lstStyle/>
        <a:p>
          <a:endParaRPr lang="en-US"/>
        </a:p>
      </dgm:t>
    </dgm:pt>
    <dgm:pt modelId="{B3DE7AE5-DAFB-4F21-BF0D-01DEA0B351A8}" type="sibTrans" cxnId="{F0206989-C813-43EA-9BE1-F95D5DB019FD}">
      <dgm:prSet/>
      <dgm:spPr/>
      <dgm:t>
        <a:bodyPr/>
        <a:lstStyle/>
        <a:p>
          <a:endParaRPr lang="en-US"/>
        </a:p>
      </dgm:t>
    </dgm:pt>
    <dgm:pt modelId="{3A185DB9-2EAC-4453-8522-4557592DC2DE}">
      <dgm:prSet custT="1"/>
      <dgm:spPr>
        <a:ln>
          <a:solidFill>
            <a:srgbClr val="69B3E7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gm:t>
    </dgm:pt>
    <dgm:pt modelId="{22AF7882-82CA-4718-9939-4A4DA9A5E05B}" type="parTrans" cxnId="{17A753E3-D328-44E2-A6B0-00BC5F5AA011}">
      <dgm:prSet/>
      <dgm:spPr/>
      <dgm:t>
        <a:bodyPr/>
        <a:lstStyle/>
        <a:p>
          <a:endParaRPr lang="en-US"/>
        </a:p>
      </dgm:t>
    </dgm:pt>
    <dgm:pt modelId="{BC1E0BB7-4D27-422A-A9F6-2A0836981318}" type="sibTrans" cxnId="{17A753E3-D328-44E2-A6B0-00BC5F5AA011}">
      <dgm:prSet/>
      <dgm:spPr/>
      <dgm:t>
        <a:bodyPr/>
        <a:lstStyle/>
        <a:p>
          <a:endParaRPr lang="en-US"/>
        </a:p>
      </dgm:t>
    </dgm:pt>
    <dgm:pt modelId="{DD084B3B-C12B-4ACF-8CBF-7CBEC4A05F3D}">
      <dgm:prSet phldrT="[Text]" custT="1"/>
      <dgm:spPr>
        <a:ln>
          <a:solidFill>
            <a:srgbClr val="FFBA00"/>
          </a:solidFill>
        </a:ln>
      </dgm:spPr>
      <dgm:t>
        <a:bodyPr/>
        <a:lstStyle/>
        <a:p>
          <a:r>
            <a: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gm:t>
    </dgm:pt>
    <dgm:pt modelId="{A935B651-4C5C-4B07-8A31-D8A031F7B70A}" type="sibTrans" cxnId="{4C803860-1ECD-45DD-B215-FAB3A6FDF089}">
      <dgm:prSet/>
      <dgm:spPr/>
      <dgm:t>
        <a:bodyPr/>
        <a:lstStyle/>
        <a:p>
          <a:endParaRPr lang="en-US"/>
        </a:p>
      </dgm:t>
    </dgm:pt>
    <dgm:pt modelId="{3A294D3C-244C-4ACA-8600-F5A002F058FF}" type="parTrans" cxnId="{4C803860-1ECD-45DD-B215-FAB3A6FDF089}">
      <dgm:prSet/>
      <dgm:spPr/>
      <dgm:t>
        <a:bodyPr/>
        <a:lstStyle/>
        <a:p>
          <a:endParaRPr lang="en-US"/>
        </a:p>
      </dgm:t>
    </dgm:pt>
    <dgm:pt modelId="{5D5C7E8B-636A-4421-9F42-3963B9F14E4C}" type="pres">
      <dgm:prSet presAssocID="{476136D8-E5DC-4447-B9F1-09ED4963F1F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16D280F3-005C-4448-A06E-3660A8DCBEFF}" type="pres">
      <dgm:prSet presAssocID="{3A185DB9-2EAC-4453-8522-4557592DC2DE}" presName="Accent5" presStyleCnt="0"/>
      <dgm:spPr/>
    </dgm:pt>
    <dgm:pt modelId="{E99923A2-A17C-43E8-826A-F1137FB2A209}" type="pres">
      <dgm:prSet presAssocID="{3A185DB9-2EAC-4453-8522-4557592DC2DE}" presName="Accent" presStyleLbl="node1" presStyleIdx="0" presStyleCnt="5" custLinFactY="17922" custLinFactNeighborX="-39406" custLinFactNeighborY="100000"/>
      <dgm:spPr>
        <a:solidFill>
          <a:srgbClr val="69B3E7"/>
        </a:solidFill>
      </dgm:spPr>
    </dgm:pt>
    <dgm:pt modelId="{290D62B6-6FC7-4981-8B7F-C9C89C985B3E}" type="pres">
      <dgm:prSet presAssocID="{3A185DB9-2EAC-4453-8522-4557592DC2DE}" presName="ParentBackground5" presStyleCnt="0"/>
      <dgm:spPr/>
    </dgm:pt>
    <dgm:pt modelId="{CF3BFF98-45E7-400B-AC00-743A8B97E9AD}" type="pres">
      <dgm:prSet presAssocID="{3A185DB9-2EAC-4453-8522-4557592DC2DE}" presName="ParentBackground" presStyleLbl="fgAcc1" presStyleIdx="0" presStyleCnt="5" custLinFactY="27298" custLinFactNeighborX="-42613" custLinFactNeighborY="100000"/>
      <dgm:spPr/>
    </dgm:pt>
    <dgm:pt modelId="{70CEBCB0-F95A-4AE5-8216-12222136D305}" type="pres">
      <dgm:prSet presAssocID="{3A185DB9-2EAC-4453-8522-4557592DC2DE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570C471-05CF-4232-8510-33E4545D972D}" type="pres">
      <dgm:prSet presAssocID="{FFFFFFEF-4F1F-42F6-8F38-A2CE79607D36}" presName="Accent4" presStyleCnt="0"/>
      <dgm:spPr/>
    </dgm:pt>
    <dgm:pt modelId="{03D7814C-7F0B-43C1-A1FA-46687F7F61BF}" type="pres">
      <dgm:prSet presAssocID="{FFFFFFEF-4F1F-42F6-8F38-A2CE79607D36}" presName="Accent" presStyleLbl="node1" presStyleIdx="1" presStyleCnt="5" custAng="1325891" custLinFactNeighborX="-24833" custLinFactNeighborY="45894"/>
      <dgm:spPr>
        <a:solidFill>
          <a:srgbClr val="E57200"/>
        </a:solidFill>
      </dgm:spPr>
    </dgm:pt>
    <dgm:pt modelId="{62A62DD1-66B7-455D-A668-DD8587224222}" type="pres">
      <dgm:prSet presAssocID="{FFFFFFEF-4F1F-42F6-8F38-A2CE79607D36}" presName="ParentBackground4" presStyleCnt="0"/>
      <dgm:spPr/>
    </dgm:pt>
    <dgm:pt modelId="{224B910C-7326-4C42-BC08-F43AC5AE9573}" type="pres">
      <dgm:prSet presAssocID="{FFFFFFEF-4F1F-42F6-8F38-A2CE79607D36}" presName="ParentBackground" presStyleLbl="fgAcc1" presStyleIdx="1" presStyleCnt="5" custLinFactNeighborX="-37617" custLinFactNeighborY="69544"/>
      <dgm:spPr/>
    </dgm:pt>
    <dgm:pt modelId="{B186D7B4-EC4E-4785-825A-65FB8FFDF1A6}" type="pres">
      <dgm:prSet presAssocID="{FFFFFFEF-4F1F-42F6-8F38-A2CE79607D36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7740C12-487F-47ED-85E2-0D03F5A903A5}" type="pres">
      <dgm:prSet presAssocID="{1A174726-22F0-4E06-880F-EC29F85658A2}" presName="Accent3" presStyleCnt="0"/>
      <dgm:spPr/>
    </dgm:pt>
    <dgm:pt modelId="{C721762F-8544-4011-BFAE-571D7E09D1A7}" type="pres">
      <dgm:prSet presAssocID="{1A174726-22F0-4E06-880F-EC29F85658A2}" presName="Accent" presStyleLbl="node1" presStyleIdx="2" presStyleCnt="5" custAng="1161311" custLinFactNeighborX="-16283" custLinFactNeighborY="7182"/>
      <dgm:spPr>
        <a:solidFill>
          <a:srgbClr val="C4D600"/>
        </a:solidFill>
      </dgm:spPr>
    </dgm:pt>
    <dgm:pt modelId="{488184FB-8B0A-4F49-85AE-5AFFF7F3C420}" type="pres">
      <dgm:prSet presAssocID="{1A174726-22F0-4E06-880F-EC29F85658A2}" presName="ParentBackground3" presStyleCnt="0"/>
      <dgm:spPr/>
    </dgm:pt>
    <dgm:pt modelId="{87A44EB2-86EF-494D-BAC1-9F985F13A53C}" type="pres">
      <dgm:prSet presAssocID="{1A174726-22F0-4E06-880F-EC29F85658A2}" presName="ParentBackground" presStyleLbl="fgAcc1" presStyleIdx="2" presStyleCnt="5" custLinFactNeighborX="-24666" custLinFactNeighborY="10884"/>
      <dgm:spPr/>
    </dgm:pt>
    <dgm:pt modelId="{F3627F22-2A39-4D07-9F8F-270425EFE700}" type="pres">
      <dgm:prSet presAssocID="{1A174726-22F0-4E06-880F-EC29F85658A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0CC2F9A-A756-435C-A703-FAEFB5C04BBC}" type="pres">
      <dgm:prSet presAssocID="{BA16D9EA-FBA5-4EA7-9DA4-742299D70503}" presName="Accent2" presStyleCnt="0"/>
      <dgm:spPr/>
    </dgm:pt>
    <dgm:pt modelId="{1B03E949-6AEA-444E-8678-83F838243DF4}" type="pres">
      <dgm:prSet presAssocID="{BA16D9EA-FBA5-4EA7-9DA4-742299D70503}" presName="Accent" presStyleLbl="node1" presStyleIdx="3" presStyleCnt="5" custAng="1267443" custLinFactNeighborX="-4507" custLinFactNeighborY="-34755"/>
      <dgm:spPr>
        <a:solidFill>
          <a:srgbClr val="6BCABA"/>
        </a:solidFill>
      </dgm:spPr>
    </dgm:pt>
    <dgm:pt modelId="{2B9DB322-7AA7-4A8A-BB31-D7C8FF73E0BB}" type="pres">
      <dgm:prSet presAssocID="{BA16D9EA-FBA5-4EA7-9DA4-742299D70503}" presName="ParentBackground2" presStyleCnt="0"/>
      <dgm:spPr/>
    </dgm:pt>
    <dgm:pt modelId="{D308FE90-18FB-4BD7-B640-A709A6A2CC89}" type="pres">
      <dgm:prSet presAssocID="{BA16D9EA-FBA5-4EA7-9DA4-742299D70503}" presName="ParentBackground" presStyleLbl="fgAcc1" presStyleIdx="3" presStyleCnt="5" custLinFactNeighborX="-6827" custLinFactNeighborY="-52665"/>
      <dgm:spPr/>
    </dgm:pt>
    <dgm:pt modelId="{9E807777-1872-401E-9E93-17C17A9810EC}" type="pres">
      <dgm:prSet presAssocID="{BA16D9EA-FBA5-4EA7-9DA4-742299D70503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58663CE-FA54-449E-86E9-44828B061061}" type="pres">
      <dgm:prSet presAssocID="{DD084B3B-C12B-4ACF-8CBF-7CBEC4A05F3D}" presName="Accent1" presStyleCnt="0"/>
      <dgm:spPr/>
    </dgm:pt>
    <dgm:pt modelId="{BBFF333A-503A-49C4-85FD-B5D1E192DC0C}" type="pres">
      <dgm:prSet presAssocID="{DD084B3B-C12B-4ACF-8CBF-7CBEC4A05F3D}" presName="Accent" presStyleLbl="node1" presStyleIdx="4" presStyleCnt="5" custAng="1229279" custLinFactNeighborX="4044" custLinFactNeighborY="-76687"/>
      <dgm:spPr>
        <a:solidFill>
          <a:srgbClr val="FFBA00"/>
        </a:solidFill>
      </dgm:spPr>
    </dgm:pt>
    <dgm:pt modelId="{BB6A80C3-064D-4273-8D29-38DA7D856B2A}" type="pres">
      <dgm:prSet presAssocID="{DD084B3B-C12B-4ACF-8CBF-7CBEC4A05F3D}" presName="ParentBackground1" presStyleCnt="0"/>
      <dgm:spPr/>
    </dgm:pt>
    <dgm:pt modelId="{FE84E44A-8011-4709-938A-43AE455FE578}" type="pres">
      <dgm:prSet presAssocID="{DD084B3B-C12B-4ACF-8CBF-7CBEC4A05F3D}" presName="ParentBackground" presStyleLbl="fgAcc1" presStyleIdx="4" presStyleCnt="5" custLinFactY="-13558" custLinFactNeighborX="6125" custLinFactNeighborY="-100000"/>
      <dgm:spPr/>
    </dgm:pt>
    <dgm:pt modelId="{67C91A06-2150-458F-AB87-C52A7C4B44B3}" type="pres">
      <dgm:prSet presAssocID="{DD084B3B-C12B-4ACF-8CBF-7CBEC4A05F3D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B7F78A0E-AAA5-4593-8B1B-634F478EE28F}" type="presOf" srcId="{1A174726-22F0-4E06-880F-EC29F85658A2}" destId="{F3627F22-2A39-4D07-9F8F-270425EFE700}" srcOrd="1" destOrd="0" presId="urn:microsoft.com/office/officeart/2011/layout/CircleProcess"/>
    <dgm:cxn modelId="{5A70EE1A-B30C-4923-965A-301A6EFE70FF}" type="presOf" srcId="{FFFFFFEF-4F1F-42F6-8F38-A2CE79607D36}" destId="{224B910C-7326-4C42-BC08-F43AC5AE9573}" srcOrd="0" destOrd="0" presId="urn:microsoft.com/office/officeart/2011/layout/CircleProcess"/>
    <dgm:cxn modelId="{F8B46B3E-0DC6-410C-92D7-4549F880CBC0}" type="presOf" srcId="{BA16D9EA-FBA5-4EA7-9DA4-742299D70503}" destId="{D308FE90-18FB-4BD7-B640-A709A6A2CC89}" srcOrd="0" destOrd="0" presId="urn:microsoft.com/office/officeart/2011/layout/CircleProcess"/>
    <dgm:cxn modelId="{5DCDD75F-3153-4B65-A716-2E30991B225B}" type="presOf" srcId="{1A174726-22F0-4E06-880F-EC29F85658A2}" destId="{87A44EB2-86EF-494D-BAC1-9F985F13A53C}" srcOrd="0" destOrd="0" presId="urn:microsoft.com/office/officeart/2011/layout/CircleProcess"/>
    <dgm:cxn modelId="{4C803860-1ECD-45DD-B215-FAB3A6FDF089}" srcId="{476136D8-E5DC-4447-B9F1-09ED4963F1F8}" destId="{DD084B3B-C12B-4ACF-8CBF-7CBEC4A05F3D}" srcOrd="0" destOrd="0" parTransId="{3A294D3C-244C-4ACA-8600-F5A002F058FF}" sibTransId="{A935B651-4C5C-4B07-8A31-D8A031F7B70A}"/>
    <dgm:cxn modelId="{91970B69-34A5-4E34-B3E5-E8EC850CB1F6}" type="presOf" srcId="{476136D8-E5DC-4447-B9F1-09ED4963F1F8}" destId="{5D5C7E8B-636A-4421-9F42-3963B9F14E4C}" srcOrd="0" destOrd="0" presId="urn:microsoft.com/office/officeart/2011/layout/CircleProcess"/>
    <dgm:cxn modelId="{B244E36A-6882-43FD-835D-D010234D29B5}" type="presOf" srcId="{FFFFFFEF-4F1F-42F6-8F38-A2CE79607D36}" destId="{B186D7B4-EC4E-4785-825A-65FB8FFDF1A6}" srcOrd="1" destOrd="0" presId="urn:microsoft.com/office/officeart/2011/layout/CircleProcess"/>
    <dgm:cxn modelId="{B173DE75-37C2-4448-9C33-552FCD76B771}" type="presOf" srcId="{DD084B3B-C12B-4ACF-8CBF-7CBEC4A05F3D}" destId="{FE84E44A-8011-4709-938A-43AE455FE578}" srcOrd="0" destOrd="0" presId="urn:microsoft.com/office/officeart/2011/layout/CircleProcess"/>
    <dgm:cxn modelId="{7BE09F77-FFA7-4D8D-BB9F-A6AFDD84CD48}" srcId="{476136D8-E5DC-4447-B9F1-09ED4963F1F8}" destId="{BA16D9EA-FBA5-4EA7-9DA4-742299D70503}" srcOrd="1" destOrd="0" parTransId="{173D704D-CD42-4EE9-8C02-5B5F5D5E8795}" sibTransId="{13FA0B21-A72C-4EB5-A027-2A06ADDF37BD}"/>
    <dgm:cxn modelId="{F0206989-C813-43EA-9BE1-F95D5DB019FD}" srcId="{476136D8-E5DC-4447-B9F1-09ED4963F1F8}" destId="{FFFFFFEF-4F1F-42F6-8F38-A2CE79607D36}" srcOrd="3" destOrd="0" parTransId="{BB3DDB78-647B-42B6-A995-F2435AF9F891}" sibTransId="{B3DE7AE5-DAFB-4F21-BF0D-01DEA0B351A8}"/>
    <dgm:cxn modelId="{EC41DE96-08C2-47D5-9AE6-EB14529DB80C}" type="presOf" srcId="{3A185DB9-2EAC-4453-8522-4557592DC2DE}" destId="{70CEBCB0-F95A-4AE5-8216-12222136D305}" srcOrd="1" destOrd="0" presId="urn:microsoft.com/office/officeart/2011/layout/CircleProcess"/>
    <dgm:cxn modelId="{440367CA-2716-4214-9854-150B3BFD4397}" type="presOf" srcId="{DD084B3B-C12B-4ACF-8CBF-7CBEC4A05F3D}" destId="{67C91A06-2150-458F-AB87-C52A7C4B44B3}" srcOrd="1" destOrd="0" presId="urn:microsoft.com/office/officeart/2011/layout/CircleProcess"/>
    <dgm:cxn modelId="{3DCA86D1-091D-4433-BB8A-F4F58548AFA1}" type="presOf" srcId="{BA16D9EA-FBA5-4EA7-9DA4-742299D70503}" destId="{9E807777-1872-401E-9E93-17C17A9810EC}" srcOrd="1" destOrd="0" presId="urn:microsoft.com/office/officeart/2011/layout/CircleProcess"/>
    <dgm:cxn modelId="{17A753E3-D328-44E2-A6B0-00BC5F5AA011}" srcId="{476136D8-E5DC-4447-B9F1-09ED4963F1F8}" destId="{3A185DB9-2EAC-4453-8522-4557592DC2DE}" srcOrd="4" destOrd="0" parTransId="{22AF7882-82CA-4718-9939-4A4DA9A5E05B}" sibTransId="{BC1E0BB7-4D27-422A-A9F6-2A0836981318}"/>
    <dgm:cxn modelId="{BCDAE6E7-D34E-4B23-8E22-CBF611F08A9C}" srcId="{476136D8-E5DC-4447-B9F1-09ED4963F1F8}" destId="{1A174726-22F0-4E06-880F-EC29F85658A2}" srcOrd="2" destOrd="0" parTransId="{694EEE1E-2210-41A1-97CA-1FCDF73130DD}" sibTransId="{329718F0-CCB2-45C8-95C5-50AE3D1B30E7}"/>
    <dgm:cxn modelId="{39C5CBF1-C338-497C-A93C-02DF2CC1E640}" type="presOf" srcId="{3A185DB9-2EAC-4453-8522-4557592DC2DE}" destId="{CF3BFF98-45E7-400B-AC00-743A8B97E9AD}" srcOrd="0" destOrd="0" presId="urn:microsoft.com/office/officeart/2011/layout/CircleProcess"/>
    <dgm:cxn modelId="{4B122BEB-F8C4-4C21-84F9-311384B05CC0}" type="presParOf" srcId="{5D5C7E8B-636A-4421-9F42-3963B9F14E4C}" destId="{16D280F3-005C-4448-A06E-3660A8DCBEFF}" srcOrd="0" destOrd="0" presId="urn:microsoft.com/office/officeart/2011/layout/CircleProcess"/>
    <dgm:cxn modelId="{BA13A50C-0738-409D-8EA8-A9C7D76179F0}" type="presParOf" srcId="{16D280F3-005C-4448-A06E-3660A8DCBEFF}" destId="{E99923A2-A17C-43E8-826A-F1137FB2A209}" srcOrd="0" destOrd="0" presId="urn:microsoft.com/office/officeart/2011/layout/CircleProcess"/>
    <dgm:cxn modelId="{80C47269-C393-461C-A7C6-E2196433C3B7}" type="presParOf" srcId="{5D5C7E8B-636A-4421-9F42-3963B9F14E4C}" destId="{290D62B6-6FC7-4981-8B7F-C9C89C985B3E}" srcOrd="1" destOrd="0" presId="urn:microsoft.com/office/officeart/2011/layout/CircleProcess"/>
    <dgm:cxn modelId="{F44C52C9-C7CC-4E4D-8854-D5265CA03E5B}" type="presParOf" srcId="{290D62B6-6FC7-4981-8B7F-C9C89C985B3E}" destId="{CF3BFF98-45E7-400B-AC00-743A8B97E9AD}" srcOrd="0" destOrd="0" presId="urn:microsoft.com/office/officeart/2011/layout/CircleProcess"/>
    <dgm:cxn modelId="{0E80EC36-CD93-46F6-9653-5FDD04A17863}" type="presParOf" srcId="{5D5C7E8B-636A-4421-9F42-3963B9F14E4C}" destId="{70CEBCB0-F95A-4AE5-8216-12222136D305}" srcOrd="2" destOrd="0" presId="urn:microsoft.com/office/officeart/2011/layout/CircleProcess"/>
    <dgm:cxn modelId="{2A0F2DE8-7EED-4E45-AA98-90A559A0715D}" type="presParOf" srcId="{5D5C7E8B-636A-4421-9F42-3963B9F14E4C}" destId="{C570C471-05CF-4232-8510-33E4545D972D}" srcOrd="3" destOrd="0" presId="urn:microsoft.com/office/officeart/2011/layout/CircleProcess"/>
    <dgm:cxn modelId="{F5AF867C-5B5C-4C44-BC0A-E04F000C1743}" type="presParOf" srcId="{C570C471-05CF-4232-8510-33E4545D972D}" destId="{03D7814C-7F0B-43C1-A1FA-46687F7F61BF}" srcOrd="0" destOrd="0" presId="urn:microsoft.com/office/officeart/2011/layout/CircleProcess"/>
    <dgm:cxn modelId="{FA5A46BA-8EF3-42C0-B097-2F99EA6B6256}" type="presParOf" srcId="{5D5C7E8B-636A-4421-9F42-3963B9F14E4C}" destId="{62A62DD1-66B7-455D-A668-DD8587224222}" srcOrd="4" destOrd="0" presId="urn:microsoft.com/office/officeart/2011/layout/CircleProcess"/>
    <dgm:cxn modelId="{588544A7-3610-4C9B-9C45-16EF43EC7055}" type="presParOf" srcId="{62A62DD1-66B7-455D-A668-DD8587224222}" destId="{224B910C-7326-4C42-BC08-F43AC5AE9573}" srcOrd="0" destOrd="0" presId="urn:microsoft.com/office/officeart/2011/layout/CircleProcess"/>
    <dgm:cxn modelId="{50C77907-ABBA-4911-A6AA-D42A8C09D2BB}" type="presParOf" srcId="{5D5C7E8B-636A-4421-9F42-3963B9F14E4C}" destId="{B186D7B4-EC4E-4785-825A-65FB8FFDF1A6}" srcOrd="5" destOrd="0" presId="urn:microsoft.com/office/officeart/2011/layout/CircleProcess"/>
    <dgm:cxn modelId="{938366A9-45F1-4EE7-ABEE-FABE74EA9499}" type="presParOf" srcId="{5D5C7E8B-636A-4421-9F42-3963B9F14E4C}" destId="{97740C12-487F-47ED-85E2-0D03F5A903A5}" srcOrd="6" destOrd="0" presId="urn:microsoft.com/office/officeart/2011/layout/CircleProcess"/>
    <dgm:cxn modelId="{9FB2BBDF-F032-41A9-9066-C1669910C935}" type="presParOf" srcId="{97740C12-487F-47ED-85E2-0D03F5A903A5}" destId="{C721762F-8544-4011-BFAE-571D7E09D1A7}" srcOrd="0" destOrd="0" presId="urn:microsoft.com/office/officeart/2011/layout/CircleProcess"/>
    <dgm:cxn modelId="{3184D526-FFD6-48C7-A48F-EEC23209519D}" type="presParOf" srcId="{5D5C7E8B-636A-4421-9F42-3963B9F14E4C}" destId="{488184FB-8B0A-4F49-85AE-5AFFF7F3C420}" srcOrd="7" destOrd="0" presId="urn:microsoft.com/office/officeart/2011/layout/CircleProcess"/>
    <dgm:cxn modelId="{A439E071-E8BB-4EEC-8B7E-22EEF901C48C}" type="presParOf" srcId="{488184FB-8B0A-4F49-85AE-5AFFF7F3C420}" destId="{87A44EB2-86EF-494D-BAC1-9F985F13A53C}" srcOrd="0" destOrd="0" presId="urn:microsoft.com/office/officeart/2011/layout/CircleProcess"/>
    <dgm:cxn modelId="{78F4D320-A6E5-48D8-965E-8EF36CF988BC}" type="presParOf" srcId="{5D5C7E8B-636A-4421-9F42-3963B9F14E4C}" destId="{F3627F22-2A39-4D07-9F8F-270425EFE700}" srcOrd="8" destOrd="0" presId="urn:microsoft.com/office/officeart/2011/layout/CircleProcess"/>
    <dgm:cxn modelId="{A1C9E4F1-3E5B-419C-8198-E78A32B2F2C2}" type="presParOf" srcId="{5D5C7E8B-636A-4421-9F42-3963B9F14E4C}" destId="{B0CC2F9A-A756-435C-A703-FAEFB5C04BBC}" srcOrd="9" destOrd="0" presId="urn:microsoft.com/office/officeart/2011/layout/CircleProcess"/>
    <dgm:cxn modelId="{D3811771-0DBD-45D4-A467-DA22C71F06B2}" type="presParOf" srcId="{B0CC2F9A-A756-435C-A703-FAEFB5C04BBC}" destId="{1B03E949-6AEA-444E-8678-83F838243DF4}" srcOrd="0" destOrd="0" presId="urn:microsoft.com/office/officeart/2011/layout/CircleProcess"/>
    <dgm:cxn modelId="{7306C500-84D8-4FD5-9D1B-95E057758A53}" type="presParOf" srcId="{5D5C7E8B-636A-4421-9F42-3963B9F14E4C}" destId="{2B9DB322-7AA7-4A8A-BB31-D7C8FF73E0BB}" srcOrd="10" destOrd="0" presId="urn:microsoft.com/office/officeart/2011/layout/CircleProcess"/>
    <dgm:cxn modelId="{2A74E058-98E8-4AF5-9E95-5B02D221810C}" type="presParOf" srcId="{2B9DB322-7AA7-4A8A-BB31-D7C8FF73E0BB}" destId="{D308FE90-18FB-4BD7-B640-A709A6A2CC89}" srcOrd="0" destOrd="0" presId="urn:microsoft.com/office/officeart/2011/layout/CircleProcess"/>
    <dgm:cxn modelId="{78461BD0-7379-4555-B53C-633B50990EAB}" type="presParOf" srcId="{5D5C7E8B-636A-4421-9F42-3963B9F14E4C}" destId="{9E807777-1872-401E-9E93-17C17A9810EC}" srcOrd="11" destOrd="0" presId="urn:microsoft.com/office/officeart/2011/layout/CircleProcess"/>
    <dgm:cxn modelId="{C5A5EC78-93E1-4053-A931-BA1E2C404BAA}" type="presParOf" srcId="{5D5C7E8B-636A-4421-9F42-3963B9F14E4C}" destId="{958663CE-FA54-449E-86E9-44828B061061}" srcOrd="12" destOrd="0" presId="urn:microsoft.com/office/officeart/2011/layout/CircleProcess"/>
    <dgm:cxn modelId="{F0D46C75-41C6-4445-A1E7-78F8E92C8F93}" type="presParOf" srcId="{958663CE-FA54-449E-86E9-44828B061061}" destId="{BBFF333A-503A-49C4-85FD-B5D1E192DC0C}" srcOrd="0" destOrd="0" presId="urn:microsoft.com/office/officeart/2011/layout/CircleProcess"/>
    <dgm:cxn modelId="{82415FEC-B851-4FFD-90B5-91708185AB4F}" type="presParOf" srcId="{5D5C7E8B-636A-4421-9F42-3963B9F14E4C}" destId="{BB6A80C3-064D-4273-8D29-38DA7D856B2A}" srcOrd="13" destOrd="0" presId="urn:microsoft.com/office/officeart/2011/layout/CircleProcess"/>
    <dgm:cxn modelId="{C42272E0-D4D5-4563-91A5-10699DCC1F47}" type="presParOf" srcId="{BB6A80C3-064D-4273-8D29-38DA7D856B2A}" destId="{FE84E44A-8011-4709-938A-43AE455FE578}" srcOrd="0" destOrd="0" presId="urn:microsoft.com/office/officeart/2011/layout/CircleProcess"/>
    <dgm:cxn modelId="{3B586D0F-C37D-490D-B2A7-6897CECEB8BC}" type="presParOf" srcId="{5D5C7E8B-636A-4421-9F42-3963B9F14E4C}" destId="{67C91A06-2150-458F-AB87-C52A7C4B44B3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923A2-A17C-43E8-826A-F1137FB2A209}">
      <dsp:nvSpPr>
        <dsp:cNvPr id="0" name=""/>
        <dsp:cNvSpPr/>
      </dsp:nvSpPr>
      <dsp:spPr>
        <a:xfrm>
          <a:off x="6945599" y="4611227"/>
          <a:ext cx="1740057" cy="1740342"/>
        </a:xfrm>
        <a:prstGeom prst="ellipse">
          <a:avLst/>
        </a:prstGeom>
        <a:solidFill>
          <a:srgbClr val="69B3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3BFF98-45E7-400B-AC00-743A8B97E9AD}">
      <dsp:nvSpPr>
        <dsp:cNvPr id="0" name=""/>
        <dsp:cNvSpPr/>
      </dsp:nvSpPr>
      <dsp:spPr>
        <a:xfrm>
          <a:off x="6996538" y="4684703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9B3E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sp:txBody>
      <dsp:txXfrm>
        <a:off x="7228978" y="4916789"/>
        <a:ext cx="1160346" cy="1160126"/>
      </dsp:txXfrm>
    </dsp:sp>
    <dsp:sp modelId="{03D7814C-7F0B-43C1-A1FA-46687F7F61BF}">
      <dsp:nvSpPr>
        <dsp:cNvPr id="0" name=""/>
        <dsp:cNvSpPr/>
      </dsp:nvSpPr>
      <dsp:spPr>
        <a:xfrm rot="4025891">
          <a:off x="5221039" y="3688677"/>
          <a:ext cx="1739856" cy="1739856"/>
        </a:xfrm>
        <a:prstGeom prst="teardrop">
          <a:avLst>
            <a:gd name="adj" fmla="val 100000"/>
          </a:avLst>
        </a:prstGeom>
        <a:solidFill>
          <a:srgbClr val="E572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B910C-7326-4C42-BC08-F43AC5AE9573}">
      <dsp:nvSpPr>
        <dsp:cNvPr id="0" name=""/>
        <dsp:cNvSpPr/>
      </dsp:nvSpPr>
      <dsp:spPr>
        <a:xfrm>
          <a:off x="5280216" y="3746605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572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11729" y="3978691"/>
        <a:ext cx="1160346" cy="1160126"/>
      </dsp:txXfrm>
    </dsp:sp>
    <dsp:sp modelId="{C721762F-8544-4011-BFAE-571D7E09D1A7}">
      <dsp:nvSpPr>
        <dsp:cNvPr id="0" name=""/>
        <dsp:cNvSpPr/>
      </dsp:nvSpPr>
      <dsp:spPr>
        <a:xfrm rot="3861311">
          <a:off x="3633941" y="2735845"/>
          <a:ext cx="1739856" cy="1739856"/>
        </a:xfrm>
        <a:prstGeom prst="teardrop">
          <a:avLst>
            <a:gd name="adj" fmla="val 100000"/>
          </a:avLst>
        </a:prstGeom>
        <a:solidFill>
          <a:srgbClr val="C4D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44EB2-86EF-494D-BAC1-9F985F13A53C}">
      <dsp:nvSpPr>
        <dsp:cNvPr id="0" name=""/>
        <dsp:cNvSpPr/>
      </dsp:nvSpPr>
      <dsp:spPr>
        <a:xfrm>
          <a:off x="3692180" y="279379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4D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sp:txBody>
      <dsp:txXfrm>
        <a:off x="3923694" y="3025878"/>
        <a:ext cx="1160346" cy="1160126"/>
      </dsp:txXfrm>
    </dsp:sp>
    <dsp:sp modelId="{1B03E949-6AEA-444E-8678-83F838243DF4}">
      <dsp:nvSpPr>
        <dsp:cNvPr id="0" name=""/>
        <dsp:cNvSpPr/>
      </dsp:nvSpPr>
      <dsp:spPr>
        <a:xfrm rot="3967443">
          <a:off x="2125294" y="1703634"/>
          <a:ext cx="1739856" cy="1739856"/>
        </a:xfrm>
        <a:prstGeom prst="teardrop">
          <a:avLst>
            <a:gd name="adj" fmla="val 100000"/>
          </a:avLst>
        </a:prstGeom>
        <a:solidFill>
          <a:srgbClr val="6BCA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08FE90-18FB-4BD7-B640-A709A6A2CC89}">
      <dsp:nvSpPr>
        <dsp:cNvPr id="0" name=""/>
        <dsp:cNvSpPr/>
      </dsp:nvSpPr>
      <dsp:spPr>
        <a:xfrm>
          <a:off x="2183540" y="1761566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BCAB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sp:txBody>
      <dsp:txXfrm>
        <a:off x="2415980" y="1993652"/>
        <a:ext cx="1160346" cy="1160126"/>
      </dsp:txXfrm>
    </dsp:sp>
    <dsp:sp modelId="{BBFF333A-503A-49C4-85FD-B5D1E192DC0C}">
      <dsp:nvSpPr>
        <dsp:cNvPr id="0" name=""/>
        <dsp:cNvSpPr/>
      </dsp:nvSpPr>
      <dsp:spPr>
        <a:xfrm rot="3929279">
          <a:off x="537296" y="713500"/>
          <a:ext cx="1739856" cy="1739856"/>
        </a:xfrm>
        <a:prstGeom prst="teardrop">
          <a:avLst>
            <a:gd name="adj" fmla="val 100000"/>
          </a:avLst>
        </a:prstGeom>
        <a:solidFill>
          <a:srgbClr val="FFBA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84E44A-8011-4709-938A-43AE455FE578}">
      <dsp:nvSpPr>
        <dsp:cNvPr id="0" name=""/>
        <dsp:cNvSpPr/>
      </dsp:nvSpPr>
      <dsp:spPr>
        <a:xfrm>
          <a:off x="595521" y="77248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BA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sp:txBody>
      <dsp:txXfrm>
        <a:off x="827961" y="1004568"/>
        <a:ext cx="1160346" cy="11601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923A2-A17C-43E8-826A-F1137FB2A209}">
      <dsp:nvSpPr>
        <dsp:cNvPr id="0" name=""/>
        <dsp:cNvSpPr/>
      </dsp:nvSpPr>
      <dsp:spPr>
        <a:xfrm>
          <a:off x="6945599" y="4611227"/>
          <a:ext cx="1740057" cy="1740342"/>
        </a:xfrm>
        <a:prstGeom prst="ellipse">
          <a:avLst/>
        </a:prstGeom>
        <a:solidFill>
          <a:srgbClr val="69B3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3BFF98-45E7-400B-AC00-743A8B97E9AD}">
      <dsp:nvSpPr>
        <dsp:cNvPr id="0" name=""/>
        <dsp:cNvSpPr/>
      </dsp:nvSpPr>
      <dsp:spPr>
        <a:xfrm>
          <a:off x="6996538" y="4684703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9B3E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sp:txBody>
      <dsp:txXfrm>
        <a:off x="7228978" y="4916789"/>
        <a:ext cx="1160346" cy="1160126"/>
      </dsp:txXfrm>
    </dsp:sp>
    <dsp:sp modelId="{03D7814C-7F0B-43C1-A1FA-46687F7F61BF}">
      <dsp:nvSpPr>
        <dsp:cNvPr id="0" name=""/>
        <dsp:cNvSpPr/>
      </dsp:nvSpPr>
      <dsp:spPr>
        <a:xfrm rot="4025891">
          <a:off x="5221039" y="3688677"/>
          <a:ext cx="1739856" cy="1739856"/>
        </a:xfrm>
        <a:prstGeom prst="teardrop">
          <a:avLst>
            <a:gd name="adj" fmla="val 100000"/>
          </a:avLst>
        </a:prstGeom>
        <a:solidFill>
          <a:srgbClr val="E572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B910C-7326-4C42-BC08-F43AC5AE9573}">
      <dsp:nvSpPr>
        <dsp:cNvPr id="0" name=""/>
        <dsp:cNvSpPr/>
      </dsp:nvSpPr>
      <dsp:spPr>
        <a:xfrm>
          <a:off x="5280216" y="3746605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572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11729" y="3978691"/>
        <a:ext cx="1160346" cy="1160126"/>
      </dsp:txXfrm>
    </dsp:sp>
    <dsp:sp modelId="{C721762F-8544-4011-BFAE-571D7E09D1A7}">
      <dsp:nvSpPr>
        <dsp:cNvPr id="0" name=""/>
        <dsp:cNvSpPr/>
      </dsp:nvSpPr>
      <dsp:spPr>
        <a:xfrm rot="3861311">
          <a:off x="3633941" y="2735845"/>
          <a:ext cx="1739856" cy="1739856"/>
        </a:xfrm>
        <a:prstGeom prst="teardrop">
          <a:avLst>
            <a:gd name="adj" fmla="val 100000"/>
          </a:avLst>
        </a:prstGeom>
        <a:solidFill>
          <a:srgbClr val="C4D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44EB2-86EF-494D-BAC1-9F985F13A53C}">
      <dsp:nvSpPr>
        <dsp:cNvPr id="0" name=""/>
        <dsp:cNvSpPr/>
      </dsp:nvSpPr>
      <dsp:spPr>
        <a:xfrm>
          <a:off x="3692180" y="279379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4D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sp:txBody>
      <dsp:txXfrm>
        <a:off x="3923694" y="3025878"/>
        <a:ext cx="1160346" cy="1160126"/>
      </dsp:txXfrm>
    </dsp:sp>
    <dsp:sp modelId="{1B03E949-6AEA-444E-8678-83F838243DF4}">
      <dsp:nvSpPr>
        <dsp:cNvPr id="0" name=""/>
        <dsp:cNvSpPr/>
      </dsp:nvSpPr>
      <dsp:spPr>
        <a:xfrm rot="3967443">
          <a:off x="2125294" y="1703634"/>
          <a:ext cx="1739856" cy="1739856"/>
        </a:xfrm>
        <a:prstGeom prst="teardrop">
          <a:avLst>
            <a:gd name="adj" fmla="val 100000"/>
          </a:avLst>
        </a:prstGeom>
        <a:solidFill>
          <a:srgbClr val="6BCA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08FE90-18FB-4BD7-B640-A709A6A2CC89}">
      <dsp:nvSpPr>
        <dsp:cNvPr id="0" name=""/>
        <dsp:cNvSpPr/>
      </dsp:nvSpPr>
      <dsp:spPr>
        <a:xfrm>
          <a:off x="2183540" y="1761566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BCAB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sp:txBody>
      <dsp:txXfrm>
        <a:off x="2415980" y="1993652"/>
        <a:ext cx="1160346" cy="1160126"/>
      </dsp:txXfrm>
    </dsp:sp>
    <dsp:sp modelId="{BBFF333A-503A-49C4-85FD-B5D1E192DC0C}">
      <dsp:nvSpPr>
        <dsp:cNvPr id="0" name=""/>
        <dsp:cNvSpPr/>
      </dsp:nvSpPr>
      <dsp:spPr>
        <a:xfrm rot="3929279">
          <a:off x="537296" y="713500"/>
          <a:ext cx="1739856" cy="1739856"/>
        </a:xfrm>
        <a:prstGeom prst="teardrop">
          <a:avLst>
            <a:gd name="adj" fmla="val 100000"/>
          </a:avLst>
        </a:prstGeom>
        <a:solidFill>
          <a:srgbClr val="FFBA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84E44A-8011-4709-938A-43AE455FE578}">
      <dsp:nvSpPr>
        <dsp:cNvPr id="0" name=""/>
        <dsp:cNvSpPr/>
      </dsp:nvSpPr>
      <dsp:spPr>
        <a:xfrm>
          <a:off x="595521" y="77248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BA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sp:txBody>
      <dsp:txXfrm>
        <a:off x="827961" y="1004568"/>
        <a:ext cx="1160346" cy="11601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923A2-A17C-43E8-826A-F1137FB2A209}">
      <dsp:nvSpPr>
        <dsp:cNvPr id="0" name=""/>
        <dsp:cNvSpPr/>
      </dsp:nvSpPr>
      <dsp:spPr>
        <a:xfrm>
          <a:off x="6945599" y="4611227"/>
          <a:ext cx="1740057" cy="1740342"/>
        </a:xfrm>
        <a:prstGeom prst="ellipse">
          <a:avLst/>
        </a:prstGeom>
        <a:solidFill>
          <a:srgbClr val="69B3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3BFF98-45E7-400B-AC00-743A8B97E9AD}">
      <dsp:nvSpPr>
        <dsp:cNvPr id="0" name=""/>
        <dsp:cNvSpPr/>
      </dsp:nvSpPr>
      <dsp:spPr>
        <a:xfrm>
          <a:off x="6996538" y="4684703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9B3E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sp:txBody>
      <dsp:txXfrm>
        <a:off x="7228978" y="4916789"/>
        <a:ext cx="1160346" cy="1160126"/>
      </dsp:txXfrm>
    </dsp:sp>
    <dsp:sp modelId="{03D7814C-7F0B-43C1-A1FA-46687F7F61BF}">
      <dsp:nvSpPr>
        <dsp:cNvPr id="0" name=""/>
        <dsp:cNvSpPr/>
      </dsp:nvSpPr>
      <dsp:spPr>
        <a:xfrm rot="4025891">
          <a:off x="5221039" y="3688677"/>
          <a:ext cx="1739856" cy="1739856"/>
        </a:xfrm>
        <a:prstGeom prst="teardrop">
          <a:avLst>
            <a:gd name="adj" fmla="val 100000"/>
          </a:avLst>
        </a:prstGeom>
        <a:solidFill>
          <a:srgbClr val="E572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B910C-7326-4C42-BC08-F43AC5AE9573}">
      <dsp:nvSpPr>
        <dsp:cNvPr id="0" name=""/>
        <dsp:cNvSpPr/>
      </dsp:nvSpPr>
      <dsp:spPr>
        <a:xfrm>
          <a:off x="5280216" y="3746605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572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11729" y="3978691"/>
        <a:ext cx="1160346" cy="1160126"/>
      </dsp:txXfrm>
    </dsp:sp>
    <dsp:sp modelId="{C721762F-8544-4011-BFAE-571D7E09D1A7}">
      <dsp:nvSpPr>
        <dsp:cNvPr id="0" name=""/>
        <dsp:cNvSpPr/>
      </dsp:nvSpPr>
      <dsp:spPr>
        <a:xfrm rot="3861311">
          <a:off x="3633941" y="2735845"/>
          <a:ext cx="1739856" cy="1739856"/>
        </a:xfrm>
        <a:prstGeom prst="teardrop">
          <a:avLst>
            <a:gd name="adj" fmla="val 100000"/>
          </a:avLst>
        </a:prstGeom>
        <a:solidFill>
          <a:srgbClr val="C4D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44EB2-86EF-494D-BAC1-9F985F13A53C}">
      <dsp:nvSpPr>
        <dsp:cNvPr id="0" name=""/>
        <dsp:cNvSpPr/>
      </dsp:nvSpPr>
      <dsp:spPr>
        <a:xfrm>
          <a:off x="3692180" y="279379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4D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sp:txBody>
      <dsp:txXfrm>
        <a:off x="3923694" y="3025878"/>
        <a:ext cx="1160346" cy="1160126"/>
      </dsp:txXfrm>
    </dsp:sp>
    <dsp:sp modelId="{1B03E949-6AEA-444E-8678-83F838243DF4}">
      <dsp:nvSpPr>
        <dsp:cNvPr id="0" name=""/>
        <dsp:cNvSpPr/>
      </dsp:nvSpPr>
      <dsp:spPr>
        <a:xfrm rot="3967443">
          <a:off x="2125294" y="1703634"/>
          <a:ext cx="1739856" cy="1739856"/>
        </a:xfrm>
        <a:prstGeom prst="teardrop">
          <a:avLst>
            <a:gd name="adj" fmla="val 100000"/>
          </a:avLst>
        </a:prstGeom>
        <a:solidFill>
          <a:srgbClr val="6BCA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08FE90-18FB-4BD7-B640-A709A6A2CC89}">
      <dsp:nvSpPr>
        <dsp:cNvPr id="0" name=""/>
        <dsp:cNvSpPr/>
      </dsp:nvSpPr>
      <dsp:spPr>
        <a:xfrm>
          <a:off x="2183540" y="1761566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BCAB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sp:txBody>
      <dsp:txXfrm>
        <a:off x="2415980" y="1993652"/>
        <a:ext cx="1160346" cy="1160126"/>
      </dsp:txXfrm>
    </dsp:sp>
    <dsp:sp modelId="{BBFF333A-503A-49C4-85FD-B5D1E192DC0C}">
      <dsp:nvSpPr>
        <dsp:cNvPr id="0" name=""/>
        <dsp:cNvSpPr/>
      </dsp:nvSpPr>
      <dsp:spPr>
        <a:xfrm rot="3929279">
          <a:off x="537296" y="713500"/>
          <a:ext cx="1739856" cy="1739856"/>
        </a:xfrm>
        <a:prstGeom prst="teardrop">
          <a:avLst>
            <a:gd name="adj" fmla="val 100000"/>
          </a:avLst>
        </a:prstGeom>
        <a:solidFill>
          <a:srgbClr val="FFBA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84E44A-8011-4709-938A-43AE455FE578}">
      <dsp:nvSpPr>
        <dsp:cNvPr id="0" name=""/>
        <dsp:cNvSpPr/>
      </dsp:nvSpPr>
      <dsp:spPr>
        <a:xfrm>
          <a:off x="595521" y="77248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BA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sp:txBody>
      <dsp:txXfrm>
        <a:off x="827961" y="1004568"/>
        <a:ext cx="1160346" cy="11601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923A2-A17C-43E8-826A-F1137FB2A209}">
      <dsp:nvSpPr>
        <dsp:cNvPr id="0" name=""/>
        <dsp:cNvSpPr/>
      </dsp:nvSpPr>
      <dsp:spPr>
        <a:xfrm>
          <a:off x="6945599" y="4611227"/>
          <a:ext cx="1740057" cy="1740342"/>
        </a:xfrm>
        <a:prstGeom prst="ellipse">
          <a:avLst/>
        </a:prstGeom>
        <a:solidFill>
          <a:srgbClr val="69B3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3BFF98-45E7-400B-AC00-743A8B97E9AD}">
      <dsp:nvSpPr>
        <dsp:cNvPr id="0" name=""/>
        <dsp:cNvSpPr/>
      </dsp:nvSpPr>
      <dsp:spPr>
        <a:xfrm>
          <a:off x="6996538" y="4684703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9B3E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sp:txBody>
      <dsp:txXfrm>
        <a:off x="7228978" y="4916789"/>
        <a:ext cx="1160346" cy="1160126"/>
      </dsp:txXfrm>
    </dsp:sp>
    <dsp:sp modelId="{03D7814C-7F0B-43C1-A1FA-46687F7F61BF}">
      <dsp:nvSpPr>
        <dsp:cNvPr id="0" name=""/>
        <dsp:cNvSpPr/>
      </dsp:nvSpPr>
      <dsp:spPr>
        <a:xfrm rot="4025891">
          <a:off x="5221039" y="3688677"/>
          <a:ext cx="1739856" cy="1739856"/>
        </a:xfrm>
        <a:prstGeom prst="teardrop">
          <a:avLst>
            <a:gd name="adj" fmla="val 100000"/>
          </a:avLst>
        </a:prstGeom>
        <a:solidFill>
          <a:srgbClr val="E572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B910C-7326-4C42-BC08-F43AC5AE9573}">
      <dsp:nvSpPr>
        <dsp:cNvPr id="0" name=""/>
        <dsp:cNvSpPr/>
      </dsp:nvSpPr>
      <dsp:spPr>
        <a:xfrm>
          <a:off x="5280216" y="3746605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572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11729" y="3978691"/>
        <a:ext cx="1160346" cy="1160126"/>
      </dsp:txXfrm>
    </dsp:sp>
    <dsp:sp modelId="{C721762F-8544-4011-BFAE-571D7E09D1A7}">
      <dsp:nvSpPr>
        <dsp:cNvPr id="0" name=""/>
        <dsp:cNvSpPr/>
      </dsp:nvSpPr>
      <dsp:spPr>
        <a:xfrm rot="3861311">
          <a:off x="3633941" y="2735845"/>
          <a:ext cx="1739856" cy="1739856"/>
        </a:xfrm>
        <a:prstGeom prst="teardrop">
          <a:avLst>
            <a:gd name="adj" fmla="val 100000"/>
          </a:avLst>
        </a:prstGeom>
        <a:solidFill>
          <a:srgbClr val="C4D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44EB2-86EF-494D-BAC1-9F985F13A53C}">
      <dsp:nvSpPr>
        <dsp:cNvPr id="0" name=""/>
        <dsp:cNvSpPr/>
      </dsp:nvSpPr>
      <dsp:spPr>
        <a:xfrm>
          <a:off x="3692180" y="279379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4D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sp:txBody>
      <dsp:txXfrm>
        <a:off x="3923694" y="3025878"/>
        <a:ext cx="1160346" cy="1160126"/>
      </dsp:txXfrm>
    </dsp:sp>
    <dsp:sp modelId="{1B03E949-6AEA-444E-8678-83F838243DF4}">
      <dsp:nvSpPr>
        <dsp:cNvPr id="0" name=""/>
        <dsp:cNvSpPr/>
      </dsp:nvSpPr>
      <dsp:spPr>
        <a:xfrm rot="3967443">
          <a:off x="2125294" y="1703634"/>
          <a:ext cx="1739856" cy="1739856"/>
        </a:xfrm>
        <a:prstGeom prst="teardrop">
          <a:avLst>
            <a:gd name="adj" fmla="val 100000"/>
          </a:avLst>
        </a:prstGeom>
        <a:solidFill>
          <a:srgbClr val="6BCA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08FE90-18FB-4BD7-B640-A709A6A2CC89}">
      <dsp:nvSpPr>
        <dsp:cNvPr id="0" name=""/>
        <dsp:cNvSpPr/>
      </dsp:nvSpPr>
      <dsp:spPr>
        <a:xfrm>
          <a:off x="2183540" y="1761566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BCAB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sp:txBody>
      <dsp:txXfrm>
        <a:off x="2415980" y="1993652"/>
        <a:ext cx="1160346" cy="1160126"/>
      </dsp:txXfrm>
    </dsp:sp>
    <dsp:sp modelId="{BBFF333A-503A-49C4-85FD-B5D1E192DC0C}">
      <dsp:nvSpPr>
        <dsp:cNvPr id="0" name=""/>
        <dsp:cNvSpPr/>
      </dsp:nvSpPr>
      <dsp:spPr>
        <a:xfrm rot="3929279">
          <a:off x="537296" y="713500"/>
          <a:ext cx="1739856" cy="1739856"/>
        </a:xfrm>
        <a:prstGeom prst="teardrop">
          <a:avLst>
            <a:gd name="adj" fmla="val 100000"/>
          </a:avLst>
        </a:prstGeom>
        <a:solidFill>
          <a:srgbClr val="FFBA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84E44A-8011-4709-938A-43AE455FE578}">
      <dsp:nvSpPr>
        <dsp:cNvPr id="0" name=""/>
        <dsp:cNvSpPr/>
      </dsp:nvSpPr>
      <dsp:spPr>
        <a:xfrm>
          <a:off x="595521" y="77248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BA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sp:txBody>
      <dsp:txXfrm>
        <a:off x="827961" y="1004568"/>
        <a:ext cx="1160346" cy="11601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923A2-A17C-43E8-826A-F1137FB2A209}">
      <dsp:nvSpPr>
        <dsp:cNvPr id="0" name=""/>
        <dsp:cNvSpPr/>
      </dsp:nvSpPr>
      <dsp:spPr>
        <a:xfrm>
          <a:off x="6945599" y="4611227"/>
          <a:ext cx="1740057" cy="1740342"/>
        </a:xfrm>
        <a:prstGeom prst="ellipse">
          <a:avLst/>
        </a:prstGeom>
        <a:solidFill>
          <a:srgbClr val="69B3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3BFF98-45E7-400B-AC00-743A8B97E9AD}">
      <dsp:nvSpPr>
        <dsp:cNvPr id="0" name=""/>
        <dsp:cNvSpPr/>
      </dsp:nvSpPr>
      <dsp:spPr>
        <a:xfrm>
          <a:off x="6996538" y="4684703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9B3E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sp:txBody>
      <dsp:txXfrm>
        <a:off x="7228978" y="4916789"/>
        <a:ext cx="1160346" cy="1160126"/>
      </dsp:txXfrm>
    </dsp:sp>
    <dsp:sp modelId="{03D7814C-7F0B-43C1-A1FA-46687F7F61BF}">
      <dsp:nvSpPr>
        <dsp:cNvPr id="0" name=""/>
        <dsp:cNvSpPr/>
      </dsp:nvSpPr>
      <dsp:spPr>
        <a:xfrm rot="4025891">
          <a:off x="5221039" y="3688677"/>
          <a:ext cx="1739856" cy="1739856"/>
        </a:xfrm>
        <a:prstGeom prst="teardrop">
          <a:avLst>
            <a:gd name="adj" fmla="val 100000"/>
          </a:avLst>
        </a:prstGeom>
        <a:solidFill>
          <a:srgbClr val="E572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B910C-7326-4C42-BC08-F43AC5AE9573}">
      <dsp:nvSpPr>
        <dsp:cNvPr id="0" name=""/>
        <dsp:cNvSpPr/>
      </dsp:nvSpPr>
      <dsp:spPr>
        <a:xfrm>
          <a:off x="5280216" y="3746605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572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11729" y="3978691"/>
        <a:ext cx="1160346" cy="1160126"/>
      </dsp:txXfrm>
    </dsp:sp>
    <dsp:sp modelId="{C721762F-8544-4011-BFAE-571D7E09D1A7}">
      <dsp:nvSpPr>
        <dsp:cNvPr id="0" name=""/>
        <dsp:cNvSpPr/>
      </dsp:nvSpPr>
      <dsp:spPr>
        <a:xfrm rot="3861311">
          <a:off x="3633941" y="2735845"/>
          <a:ext cx="1739856" cy="1739856"/>
        </a:xfrm>
        <a:prstGeom prst="teardrop">
          <a:avLst>
            <a:gd name="adj" fmla="val 100000"/>
          </a:avLst>
        </a:prstGeom>
        <a:solidFill>
          <a:srgbClr val="C4D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44EB2-86EF-494D-BAC1-9F985F13A53C}">
      <dsp:nvSpPr>
        <dsp:cNvPr id="0" name=""/>
        <dsp:cNvSpPr/>
      </dsp:nvSpPr>
      <dsp:spPr>
        <a:xfrm>
          <a:off x="3692180" y="279379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4D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sp:txBody>
      <dsp:txXfrm>
        <a:off x="3923694" y="3025878"/>
        <a:ext cx="1160346" cy="1160126"/>
      </dsp:txXfrm>
    </dsp:sp>
    <dsp:sp modelId="{1B03E949-6AEA-444E-8678-83F838243DF4}">
      <dsp:nvSpPr>
        <dsp:cNvPr id="0" name=""/>
        <dsp:cNvSpPr/>
      </dsp:nvSpPr>
      <dsp:spPr>
        <a:xfrm rot="3967443">
          <a:off x="2125294" y="1703634"/>
          <a:ext cx="1739856" cy="1739856"/>
        </a:xfrm>
        <a:prstGeom prst="teardrop">
          <a:avLst>
            <a:gd name="adj" fmla="val 100000"/>
          </a:avLst>
        </a:prstGeom>
        <a:solidFill>
          <a:srgbClr val="6BCA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08FE90-18FB-4BD7-B640-A709A6A2CC89}">
      <dsp:nvSpPr>
        <dsp:cNvPr id="0" name=""/>
        <dsp:cNvSpPr/>
      </dsp:nvSpPr>
      <dsp:spPr>
        <a:xfrm>
          <a:off x="2183540" y="1761566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BCAB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sp:txBody>
      <dsp:txXfrm>
        <a:off x="2415980" y="1993652"/>
        <a:ext cx="1160346" cy="1160126"/>
      </dsp:txXfrm>
    </dsp:sp>
    <dsp:sp modelId="{BBFF333A-503A-49C4-85FD-B5D1E192DC0C}">
      <dsp:nvSpPr>
        <dsp:cNvPr id="0" name=""/>
        <dsp:cNvSpPr/>
      </dsp:nvSpPr>
      <dsp:spPr>
        <a:xfrm rot="3929279">
          <a:off x="537296" y="713500"/>
          <a:ext cx="1739856" cy="1739856"/>
        </a:xfrm>
        <a:prstGeom prst="teardrop">
          <a:avLst>
            <a:gd name="adj" fmla="val 100000"/>
          </a:avLst>
        </a:prstGeom>
        <a:solidFill>
          <a:srgbClr val="FFBA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84E44A-8011-4709-938A-43AE455FE578}">
      <dsp:nvSpPr>
        <dsp:cNvPr id="0" name=""/>
        <dsp:cNvSpPr/>
      </dsp:nvSpPr>
      <dsp:spPr>
        <a:xfrm>
          <a:off x="595521" y="77248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BA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sp:txBody>
      <dsp:txXfrm>
        <a:off x="827961" y="1004568"/>
        <a:ext cx="1160346" cy="11601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923A2-A17C-43E8-826A-F1137FB2A209}">
      <dsp:nvSpPr>
        <dsp:cNvPr id="0" name=""/>
        <dsp:cNvSpPr/>
      </dsp:nvSpPr>
      <dsp:spPr>
        <a:xfrm>
          <a:off x="6945599" y="4611227"/>
          <a:ext cx="1740057" cy="1740342"/>
        </a:xfrm>
        <a:prstGeom prst="ellipse">
          <a:avLst/>
        </a:prstGeom>
        <a:solidFill>
          <a:srgbClr val="69B3E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3BFF98-45E7-400B-AC00-743A8B97E9AD}">
      <dsp:nvSpPr>
        <dsp:cNvPr id="0" name=""/>
        <dsp:cNvSpPr/>
      </dsp:nvSpPr>
      <dsp:spPr>
        <a:xfrm>
          <a:off x="6996538" y="4684703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9B3E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Sustain the partnership</a:t>
          </a:r>
        </a:p>
      </dsp:txBody>
      <dsp:txXfrm>
        <a:off x="7228978" y="4916789"/>
        <a:ext cx="1160346" cy="1160126"/>
      </dsp:txXfrm>
    </dsp:sp>
    <dsp:sp modelId="{03D7814C-7F0B-43C1-A1FA-46687F7F61BF}">
      <dsp:nvSpPr>
        <dsp:cNvPr id="0" name=""/>
        <dsp:cNvSpPr/>
      </dsp:nvSpPr>
      <dsp:spPr>
        <a:xfrm rot="4025891">
          <a:off x="5221039" y="3688677"/>
          <a:ext cx="1739856" cy="1739856"/>
        </a:xfrm>
        <a:prstGeom prst="teardrop">
          <a:avLst>
            <a:gd name="adj" fmla="val 100000"/>
          </a:avLst>
        </a:prstGeom>
        <a:solidFill>
          <a:srgbClr val="E572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B910C-7326-4C42-BC08-F43AC5AE9573}">
      <dsp:nvSpPr>
        <dsp:cNvPr id="0" name=""/>
        <dsp:cNvSpPr/>
      </dsp:nvSpPr>
      <dsp:spPr>
        <a:xfrm>
          <a:off x="5280216" y="3746605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572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11729" y="3978691"/>
        <a:ext cx="1160346" cy="1160126"/>
      </dsp:txXfrm>
    </dsp:sp>
    <dsp:sp modelId="{C721762F-8544-4011-BFAE-571D7E09D1A7}">
      <dsp:nvSpPr>
        <dsp:cNvPr id="0" name=""/>
        <dsp:cNvSpPr/>
      </dsp:nvSpPr>
      <dsp:spPr>
        <a:xfrm rot="3861311">
          <a:off x="3633941" y="2735845"/>
          <a:ext cx="1739856" cy="1739856"/>
        </a:xfrm>
        <a:prstGeom prst="teardrop">
          <a:avLst>
            <a:gd name="adj" fmla="val 100000"/>
          </a:avLst>
        </a:prstGeom>
        <a:solidFill>
          <a:srgbClr val="C4D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44EB2-86EF-494D-BAC1-9F985F13A53C}">
      <dsp:nvSpPr>
        <dsp:cNvPr id="0" name=""/>
        <dsp:cNvSpPr/>
      </dsp:nvSpPr>
      <dsp:spPr>
        <a:xfrm>
          <a:off x="3692180" y="279379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4D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Identify potential partners</a:t>
          </a:r>
        </a:p>
      </dsp:txBody>
      <dsp:txXfrm>
        <a:off x="3923694" y="3025878"/>
        <a:ext cx="1160346" cy="1160126"/>
      </dsp:txXfrm>
    </dsp:sp>
    <dsp:sp modelId="{1B03E949-6AEA-444E-8678-83F838243DF4}">
      <dsp:nvSpPr>
        <dsp:cNvPr id="0" name=""/>
        <dsp:cNvSpPr/>
      </dsp:nvSpPr>
      <dsp:spPr>
        <a:xfrm rot="3967443">
          <a:off x="2125294" y="1703634"/>
          <a:ext cx="1739856" cy="1739856"/>
        </a:xfrm>
        <a:prstGeom prst="teardrop">
          <a:avLst>
            <a:gd name="adj" fmla="val 100000"/>
          </a:avLst>
        </a:prstGeom>
        <a:solidFill>
          <a:srgbClr val="6BCA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08FE90-18FB-4BD7-B640-A709A6A2CC89}">
      <dsp:nvSpPr>
        <dsp:cNvPr id="0" name=""/>
        <dsp:cNvSpPr/>
      </dsp:nvSpPr>
      <dsp:spPr>
        <a:xfrm>
          <a:off x="2183540" y="1761566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BCAB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Map the lay of the land</a:t>
          </a:r>
        </a:p>
      </dsp:txBody>
      <dsp:txXfrm>
        <a:off x="2415980" y="1993652"/>
        <a:ext cx="1160346" cy="1160126"/>
      </dsp:txXfrm>
    </dsp:sp>
    <dsp:sp modelId="{BBFF333A-503A-49C4-85FD-B5D1E192DC0C}">
      <dsp:nvSpPr>
        <dsp:cNvPr id="0" name=""/>
        <dsp:cNvSpPr/>
      </dsp:nvSpPr>
      <dsp:spPr>
        <a:xfrm rot="3929279">
          <a:off x="537296" y="713500"/>
          <a:ext cx="1739856" cy="1739856"/>
        </a:xfrm>
        <a:prstGeom prst="teardrop">
          <a:avLst>
            <a:gd name="adj" fmla="val 100000"/>
          </a:avLst>
        </a:prstGeom>
        <a:solidFill>
          <a:srgbClr val="FFBA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84E44A-8011-4709-938A-43AE455FE578}">
      <dsp:nvSpPr>
        <dsp:cNvPr id="0" name=""/>
        <dsp:cNvSpPr/>
      </dsp:nvSpPr>
      <dsp:spPr>
        <a:xfrm>
          <a:off x="595521" y="772481"/>
          <a:ext cx="1624300" cy="162429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BA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Self preparation</a:t>
          </a:r>
        </a:p>
      </dsp:txBody>
      <dsp:txXfrm>
        <a:off x="827961" y="1004568"/>
        <a:ext cx="1160346" cy="1160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0AD1B-857D-49A0-B919-5C26FCA7C129}" type="datetimeFigureOut">
              <a:rPr lang="en-US" smtClean="0"/>
              <a:t>5/11/18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EC941-CFF9-43E9-B118-267B2AA9C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359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C941-CFF9-43E9-B118-267B2AA9CD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249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C941-CFF9-43E9-B118-267B2AA9CD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249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C941-CFF9-43E9-B118-267B2AA9CD4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48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Richmond is a vibrant city with many opportunities to volunteer or participate in community events, meetings, and efforts organized by non-profits, local businesses, industries and other organizations.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C941-CFF9-43E9-B118-267B2AA9CD4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33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C941-CFF9-43E9-B118-267B2AA9CD4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822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Both you and your potential partner have agendas, needs, and goals.   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Any successful partnership finds the overlap in these and creates opportunities for mutual benefit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C941-CFF9-43E9-B118-267B2AA9CD4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0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if there are steps</a:t>
            </a:r>
            <a:r>
              <a:rPr lang="en-US" baseline="0" dirty="0"/>
              <a:t> beyond the initial work that was started?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Carver urban planning example, community needs assessments,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Examples for keeping relationship warm: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volunteerism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C941-CFF9-43E9-B118-267B2AA9CD4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9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133AFC-C965-48F3-89EF-B8A11A70686C}" type="slidenum">
              <a:rPr lang="en-US"/>
              <a:pPr/>
              <a:t>31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On-site-important to know space students will work in, in-person will help with follow-up communication</a:t>
            </a:r>
          </a:p>
          <a:p>
            <a:pPr>
              <a:buFontTx/>
              <a:buChar char="•"/>
            </a:pPr>
            <a:r>
              <a:rPr lang="en-US"/>
              <a:t>Important that specific person has vested interest and can tell others at agency about SL and your course.</a:t>
            </a:r>
          </a:p>
          <a:p>
            <a:pPr>
              <a:buFontTx/>
              <a:buChar char="•"/>
            </a:pPr>
            <a:r>
              <a:rPr lang="en-US"/>
              <a:t>Orgs not connected to e-mail 24/7.  Partners engaged in community work stay busy.</a:t>
            </a:r>
          </a:p>
          <a:p>
            <a:pPr>
              <a:buFontTx/>
              <a:buChar char="•"/>
            </a:pPr>
            <a:r>
              <a:rPr lang="en-US"/>
              <a:t>Explain why service is important to the course content and what students should learn from experience to assist partner with understanding appropriate tasks.</a:t>
            </a:r>
          </a:p>
          <a:p>
            <a:pPr>
              <a:buFontTx/>
              <a:buChar char="•"/>
            </a:pPr>
            <a:r>
              <a:rPr lang="en-US"/>
              <a:t>Be clear on what you expect and what you can do for agency.</a:t>
            </a:r>
          </a:p>
        </p:txBody>
      </p:sp>
    </p:spTree>
    <p:extLst>
      <p:ext uri="{BB962C8B-B14F-4D97-AF65-F5344CB8AC3E}">
        <p14:creationId xmlns:p14="http://schemas.microsoft.com/office/powerpoint/2010/main" val="39623706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6831F6-F8BB-4338-BB4C-BB5012630DD2}" type="slidenum">
              <a:rPr lang="en-US"/>
              <a:pPr/>
              <a:t>32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Be sure that you are not the only one receiving a benefit.</a:t>
            </a:r>
          </a:p>
          <a:p>
            <a:pPr>
              <a:buFontTx/>
              <a:buChar char="•"/>
            </a:pPr>
            <a:r>
              <a:rPr lang="en-US"/>
              <a:t>Hold up your end of the bargain.</a:t>
            </a:r>
          </a:p>
          <a:p>
            <a:pPr>
              <a:buFontTx/>
              <a:buChar char="•"/>
            </a:pPr>
            <a:r>
              <a:rPr lang="en-US"/>
              <a:t>Don’t assume partner has worked with students before.</a:t>
            </a:r>
          </a:p>
        </p:txBody>
      </p:sp>
    </p:spTree>
    <p:extLst>
      <p:ext uri="{BB962C8B-B14F-4D97-AF65-F5344CB8AC3E}">
        <p14:creationId xmlns:p14="http://schemas.microsoft.com/office/powerpoint/2010/main" val="1126060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0DFD2-A11E-4929-9306-5155E25C615E}" type="datetime1">
              <a:rPr lang="en-US" smtClean="0"/>
              <a:t>5/11/18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2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46FE-4A78-4626-99D7-19B6C691E804}" type="datetime1">
              <a:rPr lang="en-US" smtClean="0"/>
              <a:t>5/11/18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52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36BA-20FC-4056-AAEC-3770CD6BC330}" type="datetime1">
              <a:rPr lang="en-US" smtClean="0"/>
              <a:t>5/11/18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52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A7E3-4F41-4466-BDE7-E5FD0305E80A}" type="datetime1">
              <a:rPr lang="en-US" smtClean="0"/>
              <a:t>5/11/18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773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0E8F-92ED-44E3-BCB9-BAFBC7C5C458}" type="datetime1">
              <a:rPr lang="en-US" smtClean="0"/>
              <a:t>5/11/18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99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858B-B0FB-44B5-B7D4-F5EC5B5CBEA3}" type="datetime1">
              <a:rPr lang="en-US" smtClean="0"/>
              <a:t>5/11/18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7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F4ED-B6C7-4456-B184-A22C97C5D6C7}" type="datetime1">
              <a:rPr lang="en-US" smtClean="0"/>
              <a:t>5/11/18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91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84EF-0F64-4740-8653-CE1D012548DF}" type="datetime1">
              <a:rPr lang="en-US" smtClean="0"/>
              <a:t>5/11/18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81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A64C3-EF5B-4E7E-8067-2961F703E756}" type="datetime1">
              <a:rPr lang="en-US" smtClean="0"/>
              <a:t>5/11/18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54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EEDC-4C53-412C-BAFD-B56C65869066}" type="datetime1">
              <a:rPr lang="en-US" smtClean="0"/>
              <a:t>5/11/18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88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1322-9214-4D34-90BD-ECB96E893DB1}" type="datetime1">
              <a:rPr lang="en-US" smtClean="0"/>
              <a:t>5/11/18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3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041B8-FE6C-47F9-98BC-FF36B02C2216}" type="datetime1">
              <a:rPr lang="en-US" smtClean="0"/>
              <a:t>5/11/18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86B08-2D1F-4A05-9CAF-593937D98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23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ndsonrva.org/" TargetMode="External"/><Relationship Id="rId2" Type="http://schemas.openxmlformats.org/officeDocument/2006/relationships/hyperlink" Target="https://www.connectva.org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.tableau.com/profile/vcu.decision.support.systems#!/vizhome/DCE-Mappingtest/VCUVCUHSPartnerships?publish=y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mp"/><Relationship Id="rId4" Type="http://schemas.openxmlformats.org/officeDocument/2006/relationships/hyperlink" Target="http://communitynetwork.vcu.edu/partnerMa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actioncatalogue.e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048000"/>
            <a:ext cx="9144000" cy="914400"/>
          </a:xfrm>
          <a:prstGeom prst="rect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85800"/>
            <a:ext cx="9144000" cy="2362200"/>
          </a:xfrm>
          <a:prstGeom prst="rect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076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Book Antiqua" panose="02040602050305030304" pitchFamily="18" charset="0"/>
              </a:rPr>
              <a:t>Initiating &amp; Sustaining Partnerships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16, 2018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508" y="5181600"/>
            <a:ext cx="6900491" cy="16002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800" y="4536757"/>
            <a:ext cx="4800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Erin Burke Brown, Ph.D.</a:t>
            </a:r>
          </a:p>
          <a:p>
            <a:r>
              <a:rPr lang="en-US" sz="2000" dirty="0"/>
              <a:t>Director</a:t>
            </a:r>
            <a:r>
              <a:rPr lang="en-US" sz="2000" cap="all" dirty="0"/>
              <a:t>, ASPIRE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17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Map the lay of the land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Find local community events, groups, and volunteer opportunities on-line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Connect VA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HandsOn Greater Richmond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33400" y="1828800"/>
            <a:ext cx="137160" cy="13716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10</a:t>
            </a:fld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458200" y="612584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793480" y="630872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519161" y="6414191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4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Map the lay of the land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822" y="1441809"/>
            <a:ext cx="8635538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 may be helpful to </a:t>
            </a:r>
            <a:r>
              <a:rPr lang="en-US" b="1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other university programs and previous research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collaborations.  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458200" y="612584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793480" y="630872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519161" y="6414191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5484" y="3429000"/>
            <a:ext cx="318931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Talk to other VCU researchers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Utilize VCU’s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Partnership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Map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/>
          </a:p>
        </p:txBody>
      </p:sp>
      <p:sp>
        <p:nvSpPr>
          <p:cNvPr id="8" name="Oval 7"/>
          <p:cNvSpPr/>
          <p:nvPr/>
        </p:nvSpPr>
        <p:spPr>
          <a:xfrm>
            <a:off x="762000" y="3718560"/>
            <a:ext cx="91440" cy="9144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62000" y="4661196"/>
            <a:ext cx="91440" cy="9144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9" y="2743200"/>
            <a:ext cx="4876801" cy="2856261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936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1353133" y="3781941"/>
            <a:ext cx="2110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atin typeface="Baskerville Old Face" panose="02020602080505020303" pitchFamily="18" charset="0"/>
                <a:cs typeface="Arial" panose="020B0604020202020204" pitchFamily="34" charset="0"/>
              </a:rPr>
              <a:t>5</a:t>
            </a:r>
          </a:p>
        </p:txBody>
      </p:sp>
      <p:graphicFrame>
        <p:nvGraphicFramePr>
          <p:cNvPr id="11" name="Diagram 10"/>
          <p:cNvGraphicFramePr/>
          <p:nvPr>
            <p:extLst/>
          </p:nvPr>
        </p:nvGraphicFramePr>
        <p:xfrm>
          <a:off x="-304800" y="0"/>
          <a:ext cx="9448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399" y="568568"/>
            <a:ext cx="3275585" cy="1271605"/>
          </a:xfrm>
        </p:spPr>
        <p:txBody>
          <a:bodyPr>
            <a:no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Partnership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55660" y="594360"/>
            <a:ext cx="53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❶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92335" y="1584641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36650" y="2657628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4D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❸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90693" y="3559233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23663" y="4451430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9B3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❺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840182" y="124009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175462" y="142297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286000" y="1493201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023062" y="384330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26690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539480" y="2484802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679759" y="412253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236720" y="239924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065520" y="340011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463444" y="4024597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1445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24869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4656061" y="445305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438448" y="531396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029238" y="1148655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207890" y="2657628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502054" y="548928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418926" y="513072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90114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641273" y="230446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901143" y="1528441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28600" y="70386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699403" y="2320137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453770" y="2593709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007813" y="564084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930381" y="4106466"/>
            <a:ext cx="171010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Deepen </a:t>
            </a:r>
          </a:p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relationship</a:t>
            </a:r>
          </a:p>
          <a:p>
            <a:pPr algn="ctr"/>
            <a:endParaRPr lang="en-US" sz="1700" dirty="0"/>
          </a:p>
        </p:txBody>
      </p:sp>
      <p:sp>
        <p:nvSpPr>
          <p:cNvPr id="49" name="Oval 48"/>
          <p:cNvSpPr/>
          <p:nvPr/>
        </p:nvSpPr>
        <p:spPr>
          <a:xfrm>
            <a:off x="950655" y="250301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381741" y="4584412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602552" y="349155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152472" y="535160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696590" y="530640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794041" y="3695202"/>
            <a:ext cx="892226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505200" y="307845"/>
            <a:ext cx="2621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Initiating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04981" y="304800"/>
            <a:ext cx="3643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&amp; Sustaining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8212" y="4803278"/>
            <a:ext cx="2560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</a:t>
            </a: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1209006" y="5506136"/>
            <a:ext cx="2637191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22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C4D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r>
              <a:rPr lang="en-US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Identify potential partners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Getting to know your stakeholders can also help you identify individual collaborators</a:t>
            </a: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Spend time understanding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Leaders (formal and informal)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Gatekeepers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Workhorses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Other key players</a:t>
            </a:r>
          </a:p>
        </p:txBody>
      </p:sp>
      <p:sp>
        <p:nvSpPr>
          <p:cNvPr id="4" name="Oval 3"/>
          <p:cNvSpPr/>
          <p:nvPr/>
        </p:nvSpPr>
        <p:spPr>
          <a:xfrm>
            <a:off x="8458200" y="612584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4D6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8793480" y="630872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4D6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8519161" y="6414191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4D6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33400" y="3200400"/>
            <a:ext cx="137160" cy="13716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4D6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94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D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r>
              <a:rPr lang="en-US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Identify potential partners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62200"/>
            <a:ext cx="7620000" cy="302950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C4D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word of caution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all partnerships are created equal.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. .partnership for a specific project may be easier if there have been previous positive connections between the potential partner and university (Israel, 2005)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457200" y="2057400"/>
            <a:ext cx="8229600" cy="3581400"/>
          </a:xfrm>
          <a:prstGeom prst="wedgeRoundRectCallout">
            <a:avLst/>
          </a:prstGeom>
          <a:noFill/>
          <a:ln w="57150">
            <a:solidFill>
              <a:srgbClr val="C4D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47800" y="1371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Understand the context &amp; history (add gorilla slide)</a:t>
            </a:r>
          </a:p>
        </p:txBody>
      </p:sp>
    </p:spTree>
    <p:extLst>
      <p:ext uri="{BB962C8B-B14F-4D97-AF65-F5344CB8AC3E}">
        <p14:creationId xmlns:p14="http://schemas.microsoft.com/office/powerpoint/2010/main" val="321101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1353133" y="3781941"/>
            <a:ext cx="2110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atin typeface="Baskerville Old Face" panose="02020602080505020303" pitchFamily="18" charset="0"/>
                <a:cs typeface="Arial" panose="020B0604020202020204" pitchFamily="34" charset="0"/>
              </a:rPr>
              <a:t>5</a:t>
            </a:r>
          </a:p>
        </p:txBody>
      </p:sp>
      <p:graphicFrame>
        <p:nvGraphicFramePr>
          <p:cNvPr id="11" name="Diagram 10"/>
          <p:cNvGraphicFramePr/>
          <p:nvPr>
            <p:extLst/>
          </p:nvPr>
        </p:nvGraphicFramePr>
        <p:xfrm>
          <a:off x="-304800" y="0"/>
          <a:ext cx="9448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399" y="568568"/>
            <a:ext cx="3275585" cy="1271605"/>
          </a:xfrm>
        </p:spPr>
        <p:txBody>
          <a:bodyPr>
            <a:no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Partnership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55660" y="594360"/>
            <a:ext cx="53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❶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92335" y="1584641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36650" y="2657628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4D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❸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90693" y="3559233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23663" y="4451430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9B3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❺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840182" y="124009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175462" y="142297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286000" y="1493201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023062" y="384330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26690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539480" y="2484802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679759" y="412253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236720" y="239924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065520" y="340011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463444" y="4024597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1445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24869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4656061" y="445305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438448" y="531396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029238" y="1148655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207890" y="2657628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502054" y="548928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418926" y="513072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90114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641273" y="230446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901143" y="1528441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28600" y="70386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699403" y="2320137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453770" y="2593709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007813" y="564084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930381" y="4106466"/>
            <a:ext cx="171010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Deepen </a:t>
            </a:r>
          </a:p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relationship</a:t>
            </a:r>
          </a:p>
          <a:p>
            <a:pPr algn="ctr"/>
            <a:endParaRPr lang="en-US" sz="1700" dirty="0"/>
          </a:p>
        </p:txBody>
      </p:sp>
      <p:sp>
        <p:nvSpPr>
          <p:cNvPr id="49" name="Oval 48"/>
          <p:cNvSpPr/>
          <p:nvPr/>
        </p:nvSpPr>
        <p:spPr>
          <a:xfrm>
            <a:off x="950655" y="250301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381741" y="4584412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602552" y="349155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152472" y="535160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696590" y="530640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794041" y="3695202"/>
            <a:ext cx="892226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505200" y="307845"/>
            <a:ext cx="2621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Initiating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04981" y="304800"/>
            <a:ext cx="3643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&amp; Sustaining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8212" y="4803278"/>
            <a:ext cx="2560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</a:t>
            </a: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1209006" y="5506136"/>
            <a:ext cx="2637191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96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Deepen the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2192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Developing </a:t>
            </a:r>
            <a:r>
              <a:rPr lang="en-US" sz="2400" b="1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trust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among all players requires an initial investment but creates long-term efficiencies</a:t>
            </a:r>
          </a:p>
        </p:txBody>
      </p:sp>
      <p:sp>
        <p:nvSpPr>
          <p:cNvPr id="6" name="Oval 5"/>
          <p:cNvSpPr/>
          <p:nvPr/>
        </p:nvSpPr>
        <p:spPr>
          <a:xfrm>
            <a:off x="8789896" y="617965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359261" y="650652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503920" y="621728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133600" y="1518992"/>
            <a:ext cx="4876800" cy="3205408"/>
            <a:chOff x="1600200" y="1394619"/>
            <a:chExt cx="4876800" cy="3205408"/>
          </a:xfrm>
        </p:grpSpPr>
        <p:sp>
          <p:nvSpPr>
            <p:cNvPr id="4" name="Oval 3"/>
            <p:cNvSpPr/>
            <p:nvPr/>
          </p:nvSpPr>
          <p:spPr>
            <a:xfrm>
              <a:off x="1600200" y="1394619"/>
              <a:ext cx="3200400" cy="3200400"/>
            </a:xfrm>
            <a:prstGeom prst="ellipse">
              <a:avLst/>
            </a:prstGeom>
            <a:solidFill>
              <a:srgbClr val="E57200">
                <a:alpha val="31000"/>
              </a:srgbClr>
            </a:solidFill>
            <a:ln w="12700">
              <a:solidFill>
                <a:srgbClr val="E57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3276600" y="1399627"/>
              <a:ext cx="3200400" cy="3200400"/>
            </a:xfrm>
            <a:prstGeom prst="ellipse">
              <a:avLst/>
            </a:prstGeom>
            <a:solidFill>
              <a:srgbClr val="E57200">
                <a:alpha val="31000"/>
              </a:srgbClr>
            </a:solidFill>
            <a:ln w="12700">
              <a:solidFill>
                <a:srgbClr val="E57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90800" y="32766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Your Agenda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43350" y="2779931"/>
            <a:ext cx="1257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</a:rPr>
              <a:t>Mutual Benefit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24500" y="2072045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Their Agenda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77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Deepen the relationship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417638"/>
            <a:ext cx="9144000" cy="5440362"/>
          </a:xfrm>
          <a:prstGeom prst="rect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230870"/>
            <a:ext cx="8226425" cy="4111625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829962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Deepen the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71700"/>
            <a:ext cx="7620000" cy="3733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 partners </a:t>
            </a:r>
            <a:r>
              <a:rPr lang="en-US" b="1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deliberately and expressly explore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shared interests, recognize partner strengths and capacity, and establish standards of performance.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457200" y="1905000"/>
            <a:ext cx="8229600" cy="2971800"/>
          </a:xfrm>
          <a:prstGeom prst="wedgeRoundRectCallout">
            <a:avLst/>
          </a:prstGeom>
          <a:noFill/>
          <a:ln w="57150">
            <a:solidFill>
              <a:srgbClr val="E57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3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Deepen the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Ask yourself &amp; your partner, 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“what is the mutual benefit?”</a:t>
            </a:r>
          </a:p>
          <a:p>
            <a:pPr marL="0" indent="0"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Why do I want to work with </a:t>
            </a:r>
            <a:r>
              <a:rPr lang="en-US" sz="24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particular partner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are the </a:t>
            </a:r>
            <a:r>
              <a:rPr lang="en-US" sz="24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 to me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my research team, my research agenda?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are the </a:t>
            </a:r>
            <a:r>
              <a:rPr lang="en-US" sz="24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 to my partner(s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)?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is the </a:t>
            </a:r>
            <a:r>
              <a:rPr lang="en-US" sz="24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mutual benefit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" name="Oval 3"/>
          <p:cNvSpPr/>
          <p:nvPr/>
        </p:nvSpPr>
        <p:spPr>
          <a:xfrm>
            <a:off x="8789896" y="617965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359261" y="650652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503920" y="621728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219200" y="2971800"/>
            <a:ext cx="137160" cy="13716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219200" y="3421221"/>
            <a:ext cx="137160" cy="13716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219200" y="4256969"/>
            <a:ext cx="137160" cy="13716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219200" y="4677295"/>
            <a:ext cx="137160" cy="13716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537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1353133" y="3781941"/>
            <a:ext cx="2110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atin typeface="Baskerville Old Face" panose="02020602080505020303" pitchFamily="18" charset="0"/>
                <a:cs typeface="Arial" panose="020B0604020202020204" pitchFamily="34" charset="0"/>
              </a:rPr>
              <a:t>5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241691763"/>
              </p:ext>
            </p:extLst>
          </p:nvPr>
        </p:nvGraphicFramePr>
        <p:xfrm>
          <a:off x="-304800" y="0"/>
          <a:ext cx="9448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399" y="568568"/>
            <a:ext cx="3275585" cy="1271605"/>
          </a:xfrm>
        </p:spPr>
        <p:txBody>
          <a:bodyPr>
            <a:no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Partnership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55660" y="594360"/>
            <a:ext cx="53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❶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92335" y="1584641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36650" y="2657628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4D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❸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90693" y="3559233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23663" y="4451430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9B3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❺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840182" y="124009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175462" y="142297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286000" y="1493201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023062" y="384330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26690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539480" y="2484802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679759" y="412253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236720" y="239924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065520" y="340011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463444" y="4024597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1445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24869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4656061" y="445305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438448" y="531396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029238" y="1148655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207890" y="2657628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502054" y="548928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418926" y="513072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90114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641273" y="230446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901143" y="1528441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28600" y="70386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699403" y="2320137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453770" y="2593709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007813" y="564084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930381" y="4106466"/>
            <a:ext cx="171010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Deepen </a:t>
            </a:r>
          </a:p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relationship</a:t>
            </a:r>
          </a:p>
          <a:p>
            <a:pPr algn="ctr"/>
            <a:endParaRPr lang="en-US" sz="1700" dirty="0"/>
          </a:p>
        </p:txBody>
      </p:sp>
      <p:sp>
        <p:nvSpPr>
          <p:cNvPr id="49" name="Oval 48"/>
          <p:cNvSpPr/>
          <p:nvPr/>
        </p:nvSpPr>
        <p:spPr>
          <a:xfrm>
            <a:off x="950655" y="250301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381741" y="4584412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602552" y="349155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152472" y="535160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696590" y="530640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794041" y="3695202"/>
            <a:ext cx="892226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505200" y="307845"/>
            <a:ext cx="2621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Initiating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04981" y="304800"/>
            <a:ext cx="3643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&amp; Sustaining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8212" y="4803278"/>
            <a:ext cx="2560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</a:t>
            </a: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1209006" y="5506136"/>
            <a:ext cx="2637191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33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Deepen the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19200"/>
            <a:ext cx="7467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Ask yourself &amp; your partner,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“what is the feasibility?”</a:t>
            </a:r>
          </a:p>
          <a:p>
            <a:pPr marL="0" indent="0">
              <a:buNone/>
            </a:pPr>
            <a:endParaRPr lang="en-US" sz="1600" b="1" dirty="0">
              <a:solidFill>
                <a:srgbClr val="E572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Does my partner have the </a:t>
            </a:r>
            <a:r>
              <a:rPr lang="en-US" sz="28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organizational capacity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this kind of research project?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staffing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capabilities</a:t>
            </a:r>
          </a:p>
          <a:p>
            <a:pPr marL="457200" lvl="1" indent="0">
              <a:buNone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789896" y="617965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359261" y="650652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503920" y="621728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295400" y="2743200"/>
            <a:ext cx="137160" cy="13716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026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Deepen the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467600" cy="3276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Ask yourself &amp; your partner, 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“how can we build trust?”</a:t>
            </a:r>
          </a:p>
          <a:p>
            <a:pPr marL="457200" lvl="1" indent="0">
              <a:buNone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kind of trust-building activities should we first do before jumping into the work?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are the power dynamics?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Practice cultural humility---define</a:t>
            </a:r>
          </a:p>
          <a:p>
            <a:pPr marL="0" indent="0">
              <a:buNone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789896" y="617965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359261" y="650652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503920" y="621728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914400" y="2500521"/>
            <a:ext cx="137160" cy="13716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21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305050" y="4819679"/>
            <a:ext cx="4533900" cy="1046440"/>
          </a:xfrm>
          <a:prstGeom prst="rect">
            <a:avLst/>
          </a:prstGeom>
          <a:solidFill>
            <a:srgbClr val="E572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don’t care how much you know until </a:t>
            </a:r>
          </a:p>
          <a:p>
            <a:pPr algn="ctr"/>
            <a:r>
              <a:rPr lang="en-US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know how much you care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914400" y="3322900"/>
            <a:ext cx="137160" cy="13716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14400" y="3742581"/>
            <a:ext cx="137160" cy="13716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232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E57200"/>
                </a:solidFill>
              </a:rPr>
              <a:t>❹</a:t>
            </a:r>
            <a:r>
              <a:rPr lang="en-US" dirty="0"/>
              <a:t> Deepen the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76400"/>
            <a:ext cx="7315200" cy="2667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E57200"/>
                </a:solidFill>
              </a:rPr>
              <a:t>Be prepared for give and take</a:t>
            </a:r>
          </a:p>
          <a:p>
            <a:pPr marL="0" indent="0">
              <a:buNone/>
            </a:pPr>
            <a:endParaRPr lang="en-US" sz="1600" b="1" dirty="0">
              <a:solidFill>
                <a:srgbClr val="E57200"/>
              </a:solidFill>
            </a:endParaRPr>
          </a:p>
          <a:p>
            <a:r>
              <a:rPr lang="en-US" dirty="0"/>
              <a:t>Partners are often most in need of </a:t>
            </a:r>
            <a:r>
              <a:rPr lang="en-US" dirty="0">
                <a:solidFill>
                  <a:srgbClr val="E57200"/>
                </a:solidFill>
              </a:rPr>
              <a:t>interventions</a:t>
            </a:r>
            <a:r>
              <a:rPr lang="en-US" dirty="0"/>
              <a:t> and </a:t>
            </a:r>
            <a:r>
              <a:rPr lang="en-US" dirty="0">
                <a:solidFill>
                  <a:srgbClr val="E57200"/>
                </a:solidFill>
              </a:rPr>
              <a:t>evaluations</a:t>
            </a:r>
            <a:r>
              <a:rPr lang="en-US" dirty="0"/>
              <a:t>, not research projects</a:t>
            </a:r>
          </a:p>
        </p:txBody>
      </p:sp>
      <p:sp>
        <p:nvSpPr>
          <p:cNvPr id="4" name="Oval 3"/>
          <p:cNvSpPr/>
          <p:nvPr/>
        </p:nvSpPr>
        <p:spPr>
          <a:xfrm>
            <a:off x="8789896" y="617965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359261" y="650652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503920" y="621728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28900" y="4616018"/>
            <a:ext cx="3886200" cy="954107"/>
          </a:xfrm>
          <a:prstGeom prst="rect">
            <a:avLst/>
          </a:prstGeom>
          <a:solidFill>
            <a:srgbClr val="E572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Seriously, what is the benefit to your partner?</a:t>
            </a:r>
          </a:p>
        </p:txBody>
      </p:sp>
      <p:sp>
        <p:nvSpPr>
          <p:cNvPr id="8" name="Oval 7"/>
          <p:cNvSpPr/>
          <p:nvPr/>
        </p:nvSpPr>
        <p:spPr>
          <a:xfrm>
            <a:off x="1472184" y="2767584"/>
            <a:ext cx="128016" cy="128016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166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696076225"/>
              </p:ext>
            </p:extLst>
          </p:nvPr>
        </p:nvGraphicFramePr>
        <p:xfrm>
          <a:off x="-304800" y="0"/>
          <a:ext cx="9448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1353133" y="3781941"/>
            <a:ext cx="2110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atin typeface="Baskerville Old Face" panose="02020602080505020303" pitchFamily="18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399" y="568568"/>
            <a:ext cx="3275585" cy="1271605"/>
          </a:xfrm>
        </p:spPr>
        <p:txBody>
          <a:bodyPr>
            <a:no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Partnership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55660" y="594360"/>
            <a:ext cx="53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❶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92335" y="1584641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36650" y="2657628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4D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❸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90693" y="3559233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23663" y="4451430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9B3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❺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840182" y="124009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175462" y="142297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286000" y="1493201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023062" y="384330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26690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539480" y="2484802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679759" y="412253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236720" y="239924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065520" y="340011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463444" y="4024597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1445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24869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4656061" y="445305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438448" y="531396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029238" y="1148655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207890" y="2657628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458747" y="5495627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375619" y="4973647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90114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641273" y="230446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901143" y="1528441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28600" y="70386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699403" y="2320137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453770" y="2593709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007813" y="564084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930381" y="4106466"/>
            <a:ext cx="171010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Deepen </a:t>
            </a:r>
          </a:p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relationship</a:t>
            </a:r>
          </a:p>
          <a:p>
            <a:pPr algn="ctr"/>
            <a:endParaRPr lang="en-US" sz="1700" dirty="0"/>
          </a:p>
        </p:txBody>
      </p:sp>
      <p:sp>
        <p:nvSpPr>
          <p:cNvPr id="49" name="Oval 48"/>
          <p:cNvSpPr/>
          <p:nvPr/>
        </p:nvSpPr>
        <p:spPr>
          <a:xfrm>
            <a:off x="950655" y="250301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381741" y="4584412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602552" y="349155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152472" y="535160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550187" y="5193058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794041" y="3695202"/>
            <a:ext cx="892226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505200" y="307845"/>
            <a:ext cx="2621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Initiating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04981" y="304800"/>
            <a:ext cx="3643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&amp; Sustaining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8212" y="4803278"/>
            <a:ext cx="2560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</a:t>
            </a: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1209006" y="5506136"/>
            <a:ext cx="2637191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59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524000"/>
            <a:ext cx="9144000" cy="5334000"/>
          </a:xfrm>
          <a:prstGeom prst="rect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69B3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❺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Sustain the Partnership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72024" y="1943894"/>
            <a:ext cx="8014776" cy="441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5235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69B3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❺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Sustain the Partnership</a:t>
            </a:r>
          </a:p>
        </p:txBody>
      </p:sp>
      <p:sp>
        <p:nvSpPr>
          <p:cNvPr id="4" name="Rounded Rectangular Callout 3"/>
          <p:cNvSpPr/>
          <p:nvPr/>
        </p:nvSpPr>
        <p:spPr>
          <a:xfrm>
            <a:off x="457200" y="1600200"/>
            <a:ext cx="8229600" cy="3810000"/>
          </a:xfrm>
          <a:prstGeom prst="wedgeRoundRectCallout">
            <a:avLst/>
          </a:prstGeom>
          <a:noFill/>
          <a:ln w="57150">
            <a:solidFill>
              <a:srgbClr val="69B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25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906588"/>
            <a:ext cx="7772400" cy="4219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There is an assumption in the community engagement literature that sustained partnerships are the best. But different projects often have definitive start and stop times.  </a:t>
            </a:r>
            <a:r>
              <a:rPr lang="en-US" b="1" dirty="0">
                <a:solidFill>
                  <a:srgbClr val="69B3E7"/>
                </a:solidFill>
              </a:rPr>
              <a:t>Why would sustaining a partnership be important? </a:t>
            </a:r>
          </a:p>
        </p:txBody>
      </p:sp>
      <p:sp>
        <p:nvSpPr>
          <p:cNvPr id="7" name="Oval 6"/>
          <p:cNvSpPr/>
          <p:nvPr/>
        </p:nvSpPr>
        <p:spPr>
          <a:xfrm>
            <a:off x="8585182" y="6598376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502054" y="6239816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779718" y="6415496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261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69B3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❺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Sustain the Partnership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26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if it’s time to break up?</a:t>
            </a:r>
          </a:p>
          <a:p>
            <a:r>
              <a:rPr lang="en-US" dirty="0"/>
              <a:t>Were goals and expectations met?</a:t>
            </a:r>
          </a:p>
          <a:p>
            <a:r>
              <a:rPr lang="en-US" dirty="0"/>
              <a:t>Were outputs shared with all partners?</a:t>
            </a:r>
          </a:p>
          <a:p>
            <a:r>
              <a:rPr lang="en-US" dirty="0"/>
              <a:t>Might you ever want to work again with this partner?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585182" y="6598376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502054" y="6239816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779718" y="6415496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319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69B3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❺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Sustain the Partnership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27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So you say you want to work with your partner again . . .</a:t>
            </a:r>
          </a:p>
          <a:p>
            <a:r>
              <a:rPr lang="en-US" dirty="0"/>
              <a:t>How do you keep the relationship warm?</a:t>
            </a:r>
          </a:p>
          <a:p>
            <a:r>
              <a:rPr lang="en-US" dirty="0"/>
              <a:t>How do you ensure reciprocity?</a:t>
            </a:r>
          </a:p>
          <a:p>
            <a:r>
              <a:rPr lang="en-US" dirty="0"/>
              <a:t>What are the future goals for this partnership?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585182" y="6598376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502054" y="6239816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779718" y="6415496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581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1353133" y="3781941"/>
            <a:ext cx="2110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atin typeface="Baskerville Old Face" panose="02020602080505020303" pitchFamily="18" charset="0"/>
                <a:cs typeface="Arial" panose="020B0604020202020204" pitchFamily="34" charset="0"/>
              </a:rPr>
              <a:t>5</a:t>
            </a:r>
          </a:p>
        </p:txBody>
      </p:sp>
      <p:graphicFrame>
        <p:nvGraphicFramePr>
          <p:cNvPr id="11" name="Diagram 10"/>
          <p:cNvGraphicFramePr/>
          <p:nvPr>
            <p:extLst/>
          </p:nvPr>
        </p:nvGraphicFramePr>
        <p:xfrm>
          <a:off x="-304800" y="0"/>
          <a:ext cx="9448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399" y="568568"/>
            <a:ext cx="3275585" cy="1271605"/>
          </a:xfrm>
        </p:spPr>
        <p:txBody>
          <a:bodyPr>
            <a:no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55660" y="594360"/>
            <a:ext cx="53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❶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92335" y="1584641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36650" y="2657628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4D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❸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90693" y="3559233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23663" y="4451430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9B3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❺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840182" y="124009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175462" y="142297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286000" y="1493201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023062" y="384330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26690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539480" y="2484802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679759" y="412253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236720" y="239924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065520" y="340011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463444" y="4024597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1445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24869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4656061" y="445305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438448" y="531396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029238" y="1148655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207890" y="2657628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502054" y="548928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418926" y="513072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90114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641273" y="230446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901143" y="1528441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28600" y="70386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699403" y="2320137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453770" y="2593709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007813" y="564084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930381" y="4106466"/>
            <a:ext cx="171010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Deepen </a:t>
            </a:r>
          </a:p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relationship</a:t>
            </a:r>
          </a:p>
          <a:p>
            <a:pPr algn="ctr"/>
            <a:endParaRPr lang="en-US" sz="1700" dirty="0"/>
          </a:p>
        </p:txBody>
      </p:sp>
      <p:sp>
        <p:nvSpPr>
          <p:cNvPr id="49" name="Oval 48"/>
          <p:cNvSpPr/>
          <p:nvPr/>
        </p:nvSpPr>
        <p:spPr>
          <a:xfrm>
            <a:off x="950655" y="250301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381741" y="4584412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602552" y="349155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152472" y="535160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696590" y="530640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794041" y="3695202"/>
            <a:ext cx="892226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8212" y="4803278"/>
            <a:ext cx="2560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</a:t>
            </a: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1209006" y="5506136"/>
            <a:ext cx="2637191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5481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Deepen the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8"/>
            <a:ext cx="7543800" cy="470852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“Partnership Agreement” can explicitly address:</a:t>
            </a:r>
          </a:p>
          <a:p>
            <a:pPr marL="0" indent="0"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6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Partnership infrastructure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that . . .</a:t>
            </a:r>
          </a:p>
          <a:p>
            <a:pPr marL="0" indent="0"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Builds upon academic and community partner(s) </a:t>
            </a:r>
            <a:r>
              <a:rPr lang="en-US" sz="24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establishes democratic leadership </a:t>
            </a:r>
          </a:p>
          <a:p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Considers </a:t>
            </a:r>
            <a:r>
              <a:rPr lang="en-US" sz="24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 capacity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all involved parties</a:t>
            </a:r>
          </a:p>
          <a:p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Explores </a:t>
            </a:r>
            <a:r>
              <a:rPr lang="en-US" sz="24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 and expectations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academic and community partner(s) throughout partnership development and, if possible, future research process</a:t>
            </a:r>
          </a:p>
          <a:p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4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for making decisions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working together towards a goal of mutual benefit for both the academic and community partner(s)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789896" y="617965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359261" y="650652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503920" y="621728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85800" y="2895600"/>
            <a:ext cx="100584" cy="100584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85800" y="3634422"/>
            <a:ext cx="100584" cy="100584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85800" y="4095750"/>
            <a:ext cx="100584" cy="100584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85800" y="5110956"/>
            <a:ext cx="100584" cy="100584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8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1390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❶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Self preparation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2032227"/>
            <a:ext cx="7315200" cy="2895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Academics should spend a </a:t>
            </a:r>
            <a:r>
              <a:rPr lang="en-US" b="1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considerable amount of time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getting to know communities and organizations </a:t>
            </a:r>
            <a:r>
              <a:rPr lang="en-US" b="1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they approach individuals about partnering in specific projects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(Israel, et al. 2005)</a:t>
            </a:r>
          </a:p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457200" y="1575027"/>
            <a:ext cx="8229600" cy="3840480"/>
          </a:xfrm>
          <a:prstGeom prst="wedgeRoundRectCallout">
            <a:avLst/>
          </a:prstGeom>
          <a:noFill/>
          <a:ln w="57150">
            <a:solidFill>
              <a:srgbClr val="FFB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93280" y="4678680"/>
            <a:ext cx="1645920" cy="164592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626" y="4623027"/>
            <a:ext cx="1674374" cy="163530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5950177"/>
            <a:ext cx="2133600" cy="365125"/>
          </a:xfrm>
        </p:spPr>
        <p:txBody>
          <a:bodyPr/>
          <a:lstStyle/>
          <a:p>
            <a:fld id="{32086B08-2D1F-4A05-9CAF-593937D985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663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Deepen the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43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“Partnership Agreement” can explicitly address:</a:t>
            </a:r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Partnership </a:t>
            </a:r>
            <a:r>
              <a:rPr lang="en-US" sz="31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norms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 to include . . .</a:t>
            </a:r>
          </a:p>
          <a:p>
            <a:pPr marL="0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Mutual </a:t>
            </a:r>
            <a:r>
              <a:rPr lang="en-US" sz="20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Open </a:t>
            </a:r>
            <a:r>
              <a:rPr lang="en-US" sz="20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Recognition of the </a:t>
            </a:r>
            <a:r>
              <a:rPr lang="en-US" sz="20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 and expertise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all participants in the process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will you address </a:t>
            </a:r>
            <a:r>
              <a:rPr lang="en-US" sz="20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conflict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lang="en-US" sz="20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ownership (if applicable)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789896" y="617965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359261" y="650652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503920" y="621728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33400" y="3200400"/>
            <a:ext cx="109728" cy="109728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33400" y="3724358"/>
            <a:ext cx="109728" cy="109728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33400" y="4248316"/>
            <a:ext cx="109728" cy="109728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33400" y="4910328"/>
            <a:ext cx="109728" cy="109728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33400" y="5410200"/>
            <a:ext cx="109728" cy="109728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3766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Tips for Communicating Effectively with Your Partner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Eliminate jargon</a:t>
            </a:r>
          </a:p>
          <a:p>
            <a:endParaRPr lang="en-US" sz="2800" dirty="0"/>
          </a:p>
          <a:p>
            <a:r>
              <a:rPr lang="en-US" sz="2800" dirty="0"/>
              <a:t>Have an initial meeting on-site with the partner</a:t>
            </a:r>
          </a:p>
          <a:p>
            <a:r>
              <a:rPr lang="en-US" sz="2800" dirty="0"/>
              <a:t>Make sure you have a specific point person as your main contact</a:t>
            </a:r>
          </a:p>
          <a:p>
            <a:r>
              <a:rPr lang="en-US" sz="2800" dirty="0"/>
              <a:t>Communicate using the most effective method for your partner </a:t>
            </a:r>
          </a:p>
          <a:p>
            <a:r>
              <a:rPr lang="en-US" sz="2800" dirty="0"/>
              <a:t>Provide written information about your project</a:t>
            </a:r>
          </a:p>
          <a:p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669009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Tips for Positive Relationship Building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Make sure the relationship has mutual benefit</a:t>
            </a:r>
          </a:p>
          <a:p>
            <a:r>
              <a:rPr lang="en-US" dirty="0"/>
              <a:t>Be accountable</a:t>
            </a:r>
          </a:p>
          <a:p>
            <a:r>
              <a:rPr lang="en-US" dirty="0"/>
              <a:t>Have clear expectations </a:t>
            </a:r>
          </a:p>
          <a:p>
            <a:r>
              <a:rPr lang="en-US" dirty="0"/>
              <a:t>Guide partner on working with students</a:t>
            </a:r>
          </a:p>
          <a:p>
            <a:r>
              <a:rPr lang="en-US" dirty="0"/>
              <a:t>Respect the work of your partner</a:t>
            </a:r>
          </a:p>
          <a:p>
            <a:r>
              <a:rPr lang="en-US" dirty="0"/>
              <a:t>Be flexible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5029200" y="4796034"/>
            <a:ext cx="3505200" cy="1323202"/>
          </a:xfrm>
          <a:prstGeom prst="rect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105400" y="5005555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 for exploring shared interests—Action Catalogue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http://actioncatalogue.eu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137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219200"/>
            <a:ext cx="9144000" cy="5638800"/>
          </a:xfrm>
          <a:prstGeom prst="rect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1390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❶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Self preparation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5950177"/>
            <a:ext cx="2133600" cy="365125"/>
          </a:xfrm>
        </p:spPr>
        <p:txBody>
          <a:bodyPr/>
          <a:lstStyle/>
          <a:p>
            <a:fld id="{32086B08-2D1F-4A05-9CAF-593937D9857D}" type="slidenum">
              <a:rPr lang="en-US" smtClean="0"/>
              <a:t>4</a:t>
            </a:fld>
            <a:endParaRPr 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04800" y="1600200"/>
            <a:ext cx="85344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Read the sample e-mail message from a service-learning instructor and discuss whether it is an effective way to engage a community partner.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chemeClr val="bg1"/>
                </a:solidFill>
              </a:rPr>
              <a:t>YWCA Staff,</a:t>
            </a:r>
          </a:p>
          <a:p>
            <a:pPr marL="457200" lvl="3" indent="0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>
                <a:solidFill>
                  <a:schemeClr val="bg1"/>
                </a:solidFill>
              </a:rPr>
              <a:t>Thank you for agreeing to host the service-learning students in my class.  They will begin coming next week and can help you with anything you need done.  Let me know if you have any questions.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chemeClr val="bg1"/>
                </a:solidFill>
              </a:rPr>
              <a:t>Sincerely,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chemeClr val="bg1"/>
                </a:solidFill>
              </a:rPr>
              <a:t>Professor X</a:t>
            </a:r>
          </a:p>
        </p:txBody>
      </p:sp>
    </p:spTree>
    <p:extLst>
      <p:ext uri="{BB962C8B-B14F-4D97-AF65-F5344CB8AC3E}">
        <p14:creationId xmlns:p14="http://schemas.microsoft.com/office/powerpoint/2010/main" val="385037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❶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Self preparation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 you seek out a partner, ask yourself</a:t>
            </a:r>
          </a:p>
          <a:p>
            <a:pPr marL="0" indent="0">
              <a:buNone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 I possess the patience needed to work with a diverse team?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 I possess the patience needed to learn things I may not know and to teach others about my skills and experience?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 I have a genuine curiosity about how others live and/or what their jobs entail?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 I possess or am I willing to learn the interpersonal skills needed to build long-term partnerships?</a:t>
            </a:r>
          </a:p>
        </p:txBody>
      </p:sp>
      <p:sp>
        <p:nvSpPr>
          <p:cNvPr id="6" name="Oval 5"/>
          <p:cNvSpPr/>
          <p:nvPr/>
        </p:nvSpPr>
        <p:spPr>
          <a:xfrm>
            <a:off x="8595360" y="6172200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263770" y="6345026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06535" y="6190415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82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 you seek out a partner, ask yourself</a:t>
            </a:r>
          </a:p>
          <a:p>
            <a:pPr marL="0" indent="0">
              <a:buNone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Am I willing and able to respect and inspire others?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 I have the ability to share control, to lead and be led?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 I want to make others’ concerns the focus of my research?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 a researcher, am I able to supplement my scientific skills with humility?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Am I committed to self-evaluation, equal power distribution,  and the development of mutually beneficial partnerships?</a:t>
            </a:r>
          </a:p>
          <a:p>
            <a:pPr marL="400050" lvl="1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❶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Self preparation</a:t>
            </a:r>
          </a:p>
        </p:txBody>
      </p:sp>
      <p:sp>
        <p:nvSpPr>
          <p:cNvPr id="4" name="Oval 3"/>
          <p:cNvSpPr/>
          <p:nvPr/>
        </p:nvSpPr>
        <p:spPr>
          <a:xfrm>
            <a:off x="8595360" y="6172200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263770" y="6345026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006535" y="6190415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383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1353133" y="3781941"/>
            <a:ext cx="2110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atin typeface="Baskerville Old Face" panose="02020602080505020303" pitchFamily="18" charset="0"/>
                <a:cs typeface="Arial" panose="020B0604020202020204" pitchFamily="34" charset="0"/>
              </a:rPr>
              <a:t>5</a:t>
            </a:r>
          </a:p>
        </p:txBody>
      </p:sp>
      <p:graphicFrame>
        <p:nvGraphicFramePr>
          <p:cNvPr id="11" name="Diagram 10"/>
          <p:cNvGraphicFramePr/>
          <p:nvPr>
            <p:extLst/>
          </p:nvPr>
        </p:nvGraphicFramePr>
        <p:xfrm>
          <a:off x="-304800" y="0"/>
          <a:ext cx="9448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399" y="568568"/>
            <a:ext cx="3275585" cy="1271605"/>
          </a:xfrm>
        </p:spPr>
        <p:txBody>
          <a:bodyPr>
            <a:no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Partnership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55660" y="594360"/>
            <a:ext cx="53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B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❶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92335" y="1584641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36650" y="2657628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4D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❸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90693" y="3559233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E57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❹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23663" y="4451430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69B3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❺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840182" y="124009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175462" y="142297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286000" y="1493201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023062" y="384330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26690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539480" y="2484802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679759" y="412253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236720" y="239924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065520" y="340011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463444" y="4024597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1445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248699" y="4359990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4656061" y="445305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438448" y="5313967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029238" y="1148655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207890" y="2657628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502054" y="548928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418926" y="513072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901142" y="4227135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641273" y="2304467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901143" y="1528441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28600" y="70386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699403" y="2320137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453770" y="2593709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007813" y="5640843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930381" y="4106466"/>
            <a:ext cx="171010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Deepen </a:t>
            </a:r>
          </a:p>
          <a:p>
            <a:pPr lvl="0" algn="ctr"/>
            <a:r>
              <a:rPr 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relationship</a:t>
            </a:r>
          </a:p>
          <a:p>
            <a:pPr algn="ctr"/>
            <a:endParaRPr lang="en-US" sz="1700" dirty="0"/>
          </a:p>
        </p:txBody>
      </p:sp>
      <p:sp>
        <p:nvSpPr>
          <p:cNvPr id="49" name="Oval 48"/>
          <p:cNvSpPr/>
          <p:nvPr/>
        </p:nvSpPr>
        <p:spPr>
          <a:xfrm>
            <a:off x="950655" y="2503017"/>
            <a:ext cx="182880" cy="182880"/>
          </a:xfrm>
          <a:prstGeom prst="ellipse">
            <a:avLst/>
          </a:prstGeom>
          <a:solidFill>
            <a:srgbClr val="FF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381741" y="4584412"/>
            <a:ext cx="182880" cy="182880"/>
          </a:xfrm>
          <a:prstGeom prst="ellipse">
            <a:avLst/>
          </a:prstGeom>
          <a:solidFill>
            <a:srgbClr val="C4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602552" y="3491555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152472" y="5351601"/>
            <a:ext cx="182880" cy="182880"/>
          </a:xfrm>
          <a:prstGeom prst="ellipse">
            <a:avLst/>
          </a:prstGeom>
          <a:solidFill>
            <a:srgbClr val="E57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696590" y="5306403"/>
            <a:ext cx="182880" cy="182880"/>
          </a:xfrm>
          <a:prstGeom prst="ellipse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794041" y="3695202"/>
            <a:ext cx="892226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505200" y="307845"/>
            <a:ext cx="2621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Initiating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04981" y="304800"/>
            <a:ext cx="3643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&amp; Sustaining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8212" y="4803278"/>
            <a:ext cx="2560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</a:t>
            </a: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1209006" y="5506136"/>
            <a:ext cx="2637191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00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Map the lay of the land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“Warm up” the community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participating (or having your staff participate) in community events and activities.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Attend community and cultural events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Attend business and commerce events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Visit local schools, churches,  community and recreational centers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Show genuine interest!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8200" y="612584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793480" y="6308725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519161" y="6414191"/>
            <a:ext cx="182880" cy="18288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42405" y="4272128"/>
            <a:ext cx="137160" cy="13716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2405" y="3352800"/>
            <a:ext cx="137160" cy="13716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42405" y="3846754"/>
            <a:ext cx="137160" cy="137160"/>
          </a:xfrm>
          <a:prstGeom prst="ellipse">
            <a:avLst/>
          </a:prstGeom>
          <a:solidFill>
            <a:srgbClr val="6BC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45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>
                <a:solidFill>
                  <a:srgbClr val="6BCA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❷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Map the lay of the land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2057400"/>
            <a:ext cx="7696200" cy="37338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Contacting local non-profits and volunteering at their events or facilities can provide a greater insights about your stakeholders.</a:t>
            </a:r>
          </a:p>
          <a:p>
            <a:pPr marL="0" indent="0" algn="ctr"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457200" y="1676400"/>
            <a:ext cx="8229600" cy="2819400"/>
          </a:xfrm>
          <a:prstGeom prst="wedgeRoundRectCallout">
            <a:avLst/>
          </a:prstGeom>
          <a:noFill/>
          <a:ln w="57150">
            <a:solidFill>
              <a:srgbClr val="6BCA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6B08-2D1F-4A05-9CAF-593937D985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74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1417</Words>
  <Application>Microsoft Macintosh PowerPoint</Application>
  <PresentationFormat>On-screen Show (4:3)</PresentationFormat>
  <Paragraphs>326</Paragraphs>
  <Slides>32</Slides>
  <Notes>9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Baskerville Old Face</vt:lpstr>
      <vt:lpstr>Book Antiqua</vt:lpstr>
      <vt:lpstr>Calibri</vt:lpstr>
      <vt:lpstr>Wingdings</vt:lpstr>
      <vt:lpstr>Office Theme</vt:lpstr>
      <vt:lpstr>Initiating &amp; Sustaining Partnerships</vt:lpstr>
      <vt:lpstr>Partnership</vt:lpstr>
      <vt:lpstr>❶ Self preparation</vt:lpstr>
      <vt:lpstr>❶ Self preparation</vt:lpstr>
      <vt:lpstr>❶ Self preparation</vt:lpstr>
      <vt:lpstr>❶ Self preparation</vt:lpstr>
      <vt:lpstr>Partnership</vt:lpstr>
      <vt:lpstr> ❷ Map the lay of the land </vt:lpstr>
      <vt:lpstr> ❷ Map the lay of the land </vt:lpstr>
      <vt:lpstr>❷ Map the lay of the land</vt:lpstr>
      <vt:lpstr>❷ Map the lay of the land </vt:lpstr>
      <vt:lpstr>Partnership</vt:lpstr>
      <vt:lpstr> ❷ Identify potential partners</vt:lpstr>
      <vt:lpstr>❷ Identify potential partners</vt:lpstr>
      <vt:lpstr>Partnership</vt:lpstr>
      <vt:lpstr>❹ Deepen the relationship</vt:lpstr>
      <vt:lpstr>❹ Deepen the relationship</vt:lpstr>
      <vt:lpstr>❹ Deepen the relationship</vt:lpstr>
      <vt:lpstr>❹ Deepen the relationship</vt:lpstr>
      <vt:lpstr>❹ Deepen the relationship</vt:lpstr>
      <vt:lpstr>❹ Deepen the relationship</vt:lpstr>
      <vt:lpstr>❹ Deepen the relationship</vt:lpstr>
      <vt:lpstr>Partnership</vt:lpstr>
      <vt:lpstr>❺ Sustain the Partnership</vt:lpstr>
      <vt:lpstr>❺ Sustain the Partnership</vt:lpstr>
      <vt:lpstr>❺ Sustain the Partnership</vt:lpstr>
      <vt:lpstr>❺ Sustain the Partnership</vt:lpstr>
      <vt:lpstr>Questions?</vt:lpstr>
      <vt:lpstr>❹ Deepen the relationship</vt:lpstr>
      <vt:lpstr>❹ Deepen the relationship</vt:lpstr>
      <vt:lpstr>Tips for Communicating Effectively with Your Partner</vt:lpstr>
      <vt:lpstr>Tips for Positive Relationship Building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CEnR: Not for the faint of heart. . .</dc:title>
  <dc:creator>Owner</dc:creator>
  <cp:lastModifiedBy>Jennifer L Early</cp:lastModifiedBy>
  <cp:revision>91</cp:revision>
  <dcterms:created xsi:type="dcterms:W3CDTF">2015-11-17T16:36:27Z</dcterms:created>
  <dcterms:modified xsi:type="dcterms:W3CDTF">2018-05-11T19:36:56Z</dcterms:modified>
</cp:coreProperties>
</file>